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432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5299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01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139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540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959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48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1051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7715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381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199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912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79172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4064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4452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798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86353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442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BEEE7B5-E98A-4F3F-9566-CBFF47284AC3}" type="datetimeFigureOut">
              <a:rPr lang="en-US" smtClean="0"/>
              <a:pPr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C9186-60EA-47D9-9468-FB369CAB6D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99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Ерте жастағы жүктіліктің алдын алу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965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Ерте</a:t>
            </a:r>
            <a:r>
              <a:rPr lang="ru-RU" b="1" dirty="0"/>
              <a:t> </a:t>
            </a:r>
            <a:r>
              <a:rPr lang="ru-RU" b="1" dirty="0" err="1"/>
              <a:t>жүктілік</a:t>
            </a:r>
            <a:r>
              <a:rPr lang="ru-RU" b="1" dirty="0"/>
              <a:t> </a:t>
            </a:r>
            <a:r>
              <a:rPr lang="ru-RU" b="1" dirty="0" err="1"/>
              <a:t>деген</a:t>
            </a:r>
            <a:r>
              <a:rPr lang="ru-RU" b="1" dirty="0"/>
              <a:t> не?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err="1"/>
              <a:t>Ерте</a:t>
            </a:r>
            <a:r>
              <a:rPr lang="ru-RU" sz="2800" b="1" dirty="0"/>
              <a:t> </a:t>
            </a:r>
            <a:r>
              <a:rPr lang="ru-RU" sz="2800" b="1" dirty="0" err="1"/>
              <a:t>жүктілік</a:t>
            </a:r>
            <a:r>
              <a:rPr lang="ru-RU" sz="2800" b="1" dirty="0"/>
              <a:t> </a:t>
            </a:r>
            <a:r>
              <a:rPr lang="ru-RU" sz="2800" b="1" dirty="0" err="1"/>
              <a:t>деп</a:t>
            </a:r>
            <a:r>
              <a:rPr lang="ru-RU" sz="2800" b="1" dirty="0"/>
              <a:t> 13-19 </a:t>
            </a:r>
            <a:r>
              <a:rPr lang="ru-RU" sz="2800" b="1" dirty="0" err="1"/>
              <a:t>жаста</a:t>
            </a:r>
            <a:r>
              <a:rPr lang="ru-RU" sz="2800" b="1" dirty="0"/>
              <a:t> </a:t>
            </a:r>
            <a:r>
              <a:rPr lang="ru-RU" sz="2800" b="1" dirty="0" err="1"/>
              <a:t>болатын</a:t>
            </a:r>
            <a:r>
              <a:rPr lang="ru-RU" sz="2800" b="1" dirty="0"/>
              <a:t> </a:t>
            </a:r>
            <a:r>
              <a:rPr lang="ru-RU" sz="2800" b="1" dirty="0" err="1"/>
              <a:t>жүктілікті</a:t>
            </a:r>
            <a:r>
              <a:rPr lang="ru-RU" sz="2800" b="1" dirty="0"/>
              <a:t> </a:t>
            </a:r>
            <a:r>
              <a:rPr lang="ru-RU" sz="2800" b="1" dirty="0" err="1"/>
              <a:t>айтады</a:t>
            </a:r>
            <a:r>
              <a:rPr lang="ru-RU" sz="2800" b="1" dirty="0"/>
              <a:t>. Осы </a:t>
            </a:r>
            <a:r>
              <a:rPr lang="ru-RU" sz="2800" b="1" dirty="0" err="1"/>
              <a:t>уақытта</a:t>
            </a:r>
            <a:r>
              <a:rPr lang="ru-RU" sz="2800" b="1" dirty="0"/>
              <a:t> </a:t>
            </a:r>
            <a:r>
              <a:rPr lang="ru-RU" sz="2800" b="1" dirty="0" err="1"/>
              <a:t>қыз</a:t>
            </a:r>
            <a:r>
              <a:rPr lang="ru-RU" sz="2800" b="1" dirty="0"/>
              <a:t> </a:t>
            </a:r>
            <a:r>
              <a:rPr lang="ru-RU" sz="2800" b="1" dirty="0" err="1"/>
              <a:t>балаларда</a:t>
            </a:r>
            <a:r>
              <a:rPr lang="ru-RU" sz="2800" b="1" dirty="0"/>
              <a:t> </a:t>
            </a:r>
            <a:r>
              <a:rPr lang="ru-RU" sz="2800" b="1" dirty="0" err="1"/>
              <a:t>өтпелі</a:t>
            </a:r>
            <a:r>
              <a:rPr lang="ru-RU" sz="2800" b="1" dirty="0"/>
              <a:t> </a:t>
            </a:r>
            <a:r>
              <a:rPr lang="ru-RU" sz="2800" b="1" dirty="0" err="1"/>
              <a:t>жас</a:t>
            </a:r>
            <a:r>
              <a:rPr lang="ru-RU" sz="2800" b="1" dirty="0"/>
              <a:t> </a:t>
            </a:r>
            <a:r>
              <a:rPr lang="ru-RU" sz="2800" b="1" dirty="0" err="1"/>
              <a:t>кезеңі</a:t>
            </a:r>
            <a:r>
              <a:rPr lang="ru-RU" sz="2800" b="1" dirty="0"/>
              <a:t> </a:t>
            </a:r>
            <a:r>
              <a:rPr lang="ru-RU" sz="2800" b="1" dirty="0" err="1"/>
              <a:t>басталып</a:t>
            </a:r>
            <a:r>
              <a:rPr lang="ru-RU" sz="2800" b="1" dirty="0"/>
              <a:t>, </a:t>
            </a:r>
            <a:r>
              <a:rPr lang="ru-RU" sz="2800" b="1" dirty="0" err="1"/>
              <a:t>гормондық</a:t>
            </a:r>
            <a:r>
              <a:rPr lang="ru-RU" sz="2800" b="1" dirty="0"/>
              <a:t> </a:t>
            </a:r>
            <a:r>
              <a:rPr lang="ru-RU" sz="2800" b="1" dirty="0" err="1"/>
              <a:t>қайта</a:t>
            </a:r>
            <a:r>
              <a:rPr lang="ru-RU" sz="2800" b="1" dirty="0"/>
              <a:t> </a:t>
            </a:r>
            <a:r>
              <a:rPr lang="ru-RU" sz="2800" b="1" dirty="0" err="1"/>
              <a:t>құрылу</a:t>
            </a:r>
            <a:r>
              <a:rPr lang="ru-RU" sz="2800" b="1" dirty="0"/>
              <a:t> </a:t>
            </a:r>
            <a:r>
              <a:rPr lang="ru-RU" sz="2800" b="1" dirty="0" err="1"/>
              <a:t>жүреді</a:t>
            </a:r>
            <a:r>
              <a:rPr lang="ru-RU" sz="2800" b="1" dirty="0"/>
              <a:t>. </a:t>
            </a:r>
            <a:r>
              <a:rPr lang="ru-RU" sz="2800" b="1" dirty="0" err="1"/>
              <a:t>Медицицнада</a:t>
            </a:r>
            <a:r>
              <a:rPr lang="ru-RU" sz="2800" b="1" dirty="0"/>
              <a:t> 18 </a:t>
            </a:r>
            <a:r>
              <a:rPr lang="ru-RU" sz="2800" b="1" dirty="0" err="1"/>
              <a:t>жасқа</a:t>
            </a:r>
            <a:r>
              <a:rPr lang="ru-RU" sz="2800" b="1" dirty="0"/>
              <a:t> </a:t>
            </a:r>
            <a:r>
              <a:rPr lang="ru-RU" sz="2800" b="1" dirty="0" err="1"/>
              <a:t>дейін</a:t>
            </a:r>
            <a:r>
              <a:rPr lang="ru-RU" sz="2800" b="1" dirty="0"/>
              <a:t> </a:t>
            </a:r>
            <a:r>
              <a:rPr lang="ru-RU" sz="2800" b="1" dirty="0" err="1"/>
              <a:t>болған</a:t>
            </a:r>
            <a:r>
              <a:rPr lang="ru-RU" sz="2800" b="1" dirty="0"/>
              <a:t> </a:t>
            </a:r>
            <a:r>
              <a:rPr lang="ru-RU" sz="2800" b="1" dirty="0" err="1"/>
              <a:t>жүктілік</a:t>
            </a:r>
            <a:r>
              <a:rPr lang="ru-RU" sz="2800" b="1" dirty="0"/>
              <a:t> </a:t>
            </a:r>
            <a:r>
              <a:rPr lang="ru-RU" sz="2800" b="1" dirty="0" err="1"/>
              <a:t>ертежүктілік</a:t>
            </a:r>
            <a:r>
              <a:rPr lang="ru-RU" sz="2800" b="1" dirty="0"/>
              <a:t> </a:t>
            </a:r>
            <a:r>
              <a:rPr lang="ru-RU" sz="2800" b="1" dirty="0" err="1"/>
              <a:t>деп</a:t>
            </a:r>
            <a:r>
              <a:rPr lang="ru-RU" sz="2800" b="1" dirty="0"/>
              <a:t> </a:t>
            </a:r>
            <a:r>
              <a:rPr lang="ru-RU" sz="2800" b="1" dirty="0" err="1"/>
              <a:t>саналады</a:t>
            </a:r>
            <a:r>
              <a:rPr lang="ru-RU" sz="2800" b="1" dirty="0"/>
              <a:t>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3203328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Ерте</a:t>
            </a:r>
            <a:r>
              <a:rPr lang="ru-RU" b="1" dirty="0"/>
              <a:t> </a:t>
            </a:r>
            <a:r>
              <a:rPr lang="ru-RU" b="1" dirty="0" err="1"/>
              <a:t>жүктілік</a:t>
            </a:r>
            <a:r>
              <a:rPr lang="ru-RU" b="1" dirty="0"/>
              <a:t> </a:t>
            </a:r>
            <a:r>
              <a:rPr lang="ru-RU" b="1" dirty="0" err="1"/>
              <a:t>немен</a:t>
            </a:r>
            <a:r>
              <a:rPr lang="ru-RU" b="1" dirty="0"/>
              <a:t> </a:t>
            </a:r>
            <a:r>
              <a:rPr lang="ru-RU" b="1" dirty="0" err="1"/>
              <a:t>қауіпті</a:t>
            </a:r>
            <a:r>
              <a:rPr lang="ru-RU" b="1" dirty="0"/>
              <a:t>?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Жүктілік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ағза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күшейген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жүрек-қан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тамыры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эндокриндік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Бұның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қиындығы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гормондық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құрылуы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жүктілік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құрылуға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жүктелгені.Жас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аналарда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плацентарлық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тапшылық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анемия,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токсикоздар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ағзасы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жүктемелерге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910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2554" y="214222"/>
            <a:ext cx="9263674" cy="6947756"/>
          </a:xfrm>
        </p:spPr>
      </p:pic>
    </p:spTree>
    <p:extLst>
      <p:ext uri="{BB962C8B-B14F-4D97-AF65-F5344CB8AC3E}">
        <p14:creationId xmlns:p14="http://schemas.microsoft.com/office/powerpoint/2010/main" xmlns="" val="2005332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Ерте</a:t>
            </a:r>
            <a:r>
              <a:rPr lang="ru-RU" b="1" dirty="0"/>
              <a:t> </a:t>
            </a:r>
            <a:r>
              <a:rPr lang="ru-RU" b="1" dirty="0" err="1"/>
              <a:t>жүктіліктен</a:t>
            </a:r>
            <a:r>
              <a:rPr lang="ru-RU" b="1" dirty="0"/>
              <a:t> </a:t>
            </a:r>
            <a:r>
              <a:rPr lang="ru-RU" b="1" dirty="0" err="1"/>
              <a:t>қалай</a:t>
            </a:r>
            <a:r>
              <a:rPr lang="ru-RU" b="1" dirty="0"/>
              <a:t> </a:t>
            </a:r>
            <a:r>
              <a:rPr lang="ru-RU" b="1" dirty="0" err="1"/>
              <a:t>сақтануға</a:t>
            </a:r>
            <a:r>
              <a:rPr lang="ru-RU" b="1" dirty="0"/>
              <a:t> </a:t>
            </a:r>
            <a:r>
              <a:rPr lang="ru-RU" b="1" dirty="0" err="1"/>
              <a:t>болады</a:t>
            </a:r>
            <a:r>
              <a:rPr lang="ru-RU" b="1" dirty="0"/>
              <a:t>?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жүктіліктің</a:t>
            </a:r>
            <a:r>
              <a:rPr lang="ru-RU" dirty="0"/>
              <a:t> </a:t>
            </a:r>
            <a:r>
              <a:rPr lang="ru-RU" dirty="0" err="1"/>
              <a:t>негізгі</a:t>
            </a:r>
            <a:r>
              <a:rPr lang="ru-RU" dirty="0"/>
              <a:t> </a:t>
            </a:r>
            <a:r>
              <a:rPr lang="ru-RU" dirty="0" err="1"/>
              <a:t>проблемасы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тәрбие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білімінің</a:t>
            </a:r>
            <a:r>
              <a:rPr lang="ru-RU" dirty="0"/>
              <a:t> </a:t>
            </a:r>
            <a:r>
              <a:rPr lang="ru-RU" dirty="0" err="1"/>
              <a:t>жеткіліксіз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, не </a:t>
            </a:r>
            <a:r>
              <a:rPr lang="ru-RU" dirty="0" err="1"/>
              <a:t>болмаса</a:t>
            </a:r>
            <a:r>
              <a:rPr lang="ru-RU" dirty="0"/>
              <a:t> </a:t>
            </a:r>
            <a:r>
              <a:rPr lang="ru-RU" dirty="0" err="1"/>
              <a:t>тәрбиенің</a:t>
            </a:r>
            <a:r>
              <a:rPr lang="ru-RU" dirty="0"/>
              <a:t> </a:t>
            </a:r>
            <a:r>
              <a:rPr lang="ru-RU" dirty="0" err="1"/>
              <a:t>мүлдем</a:t>
            </a:r>
            <a:r>
              <a:rPr lang="ru-RU" dirty="0"/>
              <a:t> </a:t>
            </a:r>
            <a:r>
              <a:rPr lang="ru-RU" dirty="0" err="1"/>
              <a:t>жоқтығы</a:t>
            </a:r>
            <a:r>
              <a:rPr lang="ru-RU" dirty="0"/>
              <a:t>.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отбасыларда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тақырыпқа</a:t>
            </a:r>
            <a:r>
              <a:rPr lang="ru-RU" dirty="0"/>
              <a:t> </a:t>
            </a:r>
            <a:r>
              <a:rPr lang="ru-RU" dirty="0" err="1"/>
              <a:t>әңгіме</a:t>
            </a:r>
            <a:r>
              <a:rPr lang="ru-RU" dirty="0"/>
              <a:t> </a:t>
            </a:r>
            <a:r>
              <a:rPr lang="ru-RU" dirty="0" err="1"/>
              <a:t>қозғалмай</a:t>
            </a:r>
            <a:r>
              <a:rPr lang="ru-RU" dirty="0"/>
              <a:t>, </a:t>
            </a:r>
            <a:r>
              <a:rPr lang="ru-RU" dirty="0" err="1"/>
              <a:t>жабық</a:t>
            </a:r>
            <a:r>
              <a:rPr lang="ru-RU" dirty="0"/>
              <a:t> </a:t>
            </a:r>
            <a:r>
              <a:rPr lang="ru-RU" dirty="0" err="1"/>
              <a:t>күйде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Негізінен,жоспарланбаған</a:t>
            </a:r>
            <a:r>
              <a:rPr lang="ru-RU" dirty="0"/>
              <a:t> </a:t>
            </a:r>
            <a:r>
              <a:rPr lang="ru-RU" dirty="0" err="1"/>
              <a:t>жүктіліктің</a:t>
            </a:r>
            <a:r>
              <a:rPr lang="ru-RU" dirty="0"/>
              <a:t> 90% </a:t>
            </a:r>
            <a:r>
              <a:rPr lang="ru-RU" dirty="0" err="1"/>
              <a:t>отбасындағы</a:t>
            </a:r>
            <a:r>
              <a:rPr lang="ru-RU" dirty="0"/>
              <a:t> </a:t>
            </a:r>
            <a:r>
              <a:rPr lang="ru-RU" dirty="0" err="1"/>
              <a:t>тәрбиеге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қарым-қатынасқа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келеді</a:t>
            </a:r>
            <a:r>
              <a:rPr lang="ru-RU" dirty="0"/>
              <a:t>.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ана</a:t>
            </a:r>
            <a:r>
              <a:rPr lang="ru-RU" dirty="0"/>
              <a:t> мен </a:t>
            </a:r>
            <a:r>
              <a:rPr lang="ru-RU" dirty="0" err="1"/>
              <a:t>қыз</a:t>
            </a:r>
            <a:r>
              <a:rPr lang="ru-RU" dirty="0"/>
              <a:t> </a:t>
            </a:r>
            <a:r>
              <a:rPr lang="ru-RU" dirty="0" err="1"/>
              <a:t>баланың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қатынасы</a:t>
            </a:r>
            <a:r>
              <a:rPr lang="ru-RU" dirty="0"/>
              <a:t> </a:t>
            </a:r>
            <a:r>
              <a:rPr lang="ru-RU" dirty="0" err="1"/>
              <a:t>бұзылса</a:t>
            </a:r>
            <a:r>
              <a:rPr lang="ru-RU" dirty="0"/>
              <a:t>, </a:t>
            </a:r>
            <a:r>
              <a:rPr lang="ru-RU" dirty="0" err="1"/>
              <a:t>қыз</a:t>
            </a:r>
            <a:r>
              <a:rPr lang="ru-RU" dirty="0"/>
              <a:t> бала «</a:t>
            </a:r>
            <a:r>
              <a:rPr lang="ru-RU" dirty="0" err="1"/>
              <a:t>әдейі</a:t>
            </a:r>
            <a:r>
              <a:rPr lang="ru-RU" dirty="0"/>
              <a:t>» </a:t>
            </a:r>
            <a:r>
              <a:rPr lang="ru-RU" dirty="0" err="1"/>
              <a:t>бәрін</a:t>
            </a:r>
            <a:r>
              <a:rPr lang="ru-RU" dirty="0"/>
              <a:t> </a:t>
            </a:r>
            <a:r>
              <a:rPr lang="ru-RU" dirty="0" err="1"/>
              <a:t>кері</a:t>
            </a:r>
            <a:r>
              <a:rPr lang="ru-RU" dirty="0"/>
              <a:t> </a:t>
            </a:r>
            <a:r>
              <a:rPr lang="ru-RU" dirty="0" err="1"/>
              <a:t>істейді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9190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Ерте</a:t>
            </a:r>
            <a:r>
              <a:rPr lang="ru-RU" b="1" dirty="0"/>
              <a:t> </a:t>
            </a:r>
            <a:r>
              <a:rPr lang="ru-RU" b="1" dirty="0" err="1"/>
              <a:t>жүктіліктің</a:t>
            </a:r>
            <a:r>
              <a:rPr lang="ru-RU" b="1" dirty="0"/>
              <a:t> </a:t>
            </a:r>
            <a:r>
              <a:rPr lang="ru-RU" b="1" dirty="0" err="1"/>
              <a:t>қандай</a:t>
            </a:r>
            <a:r>
              <a:rPr lang="ru-RU" b="1" dirty="0"/>
              <a:t> </a:t>
            </a:r>
            <a:r>
              <a:rPr lang="ru-RU" b="1" dirty="0" err="1"/>
              <a:t>профилактикасы</a:t>
            </a:r>
            <a:r>
              <a:rPr lang="ru-RU" b="1" dirty="0"/>
              <a:t> бар?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Проблемамен</a:t>
            </a:r>
            <a:r>
              <a:rPr lang="ru-RU" dirty="0"/>
              <a:t> </a:t>
            </a:r>
            <a:r>
              <a:rPr lang="ru-RU" dirty="0" err="1"/>
              <a:t>күресудің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үздік</a:t>
            </a:r>
            <a:r>
              <a:rPr lang="ru-RU" dirty="0"/>
              <a:t> </a:t>
            </a:r>
            <a:r>
              <a:rPr lang="ru-RU" dirty="0" err="1"/>
              <a:t>тәсілі</a:t>
            </a:r>
            <a:r>
              <a:rPr lang="ru-RU" dirty="0"/>
              <a:t> –</a:t>
            </a:r>
            <a:r>
              <a:rPr lang="ru-RU" dirty="0" err="1"/>
              <a:t>проблемадан</a:t>
            </a:r>
            <a:r>
              <a:rPr lang="ru-RU" dirty="0"/>
              <a:t> </a:t>
            </a:r>
            <a:r>
              <a:rPr lang="ru-RU" dirty="0" err="1"/>
              <a:t>сақтану</a:t>
            </a:r>
            <a:r>
              <a:rPr lang="ru-RU" dirty="0"/>
              <a:t>.</a:t>
            </a:r>
          </a:p>
          <a:p>
            <a:r>
              <a:rPr lang="ru-RU" dirty="0" err="1"/>
              <a:t>Жоспарланбаған</a:t>
            </a:r>
            <a:r>
              <a:rPr lang="ru-RU" dirty="0"/>
              <a:t> </a:t>
            </a:r>
            <a:r>
              <a:rPr lang="ru-RU" dirty="0" err="1"/>
              <a:t>жүктіліктен</a:t>
            </a:r>
            <a:r>
              <a:rPr lang="ru-RU" dirty="0"/>
              <a:t> </a:t>
            </a:r>
            <a:r>
              <a:rPr lang="ru-RU" dirty="0" err="1"/>
              <a:t>сақтанудың</a:t>
            </a:r>
            <a:r>
              <a:rPr lang="ru-RU" dirty="0"/>
              <a:t> </a:t>
            </a:r>
            <a:r>
              <a:rPr lang="ru-RU" dirty="0" err="1"/>
              <a:t>тәсілдері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ата-анамен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әңгімелесу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тәрбие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кітаптар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.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қыз</a:t>
            </a:r>
            <a:r>
              <a:rPr lang="ru-RU" dirty="0"/>
              <a:t> бала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қатынасқа</a:t>
            </a:r>
            <a:r>
              <a:rPr lang="ru-RU" dirty="0"/>
              <a:t> </a:t>
            </a:r>
            <a:r>
              <a:rPr lang="ru-RU" dirty="0" err="1"/>
              <a:t>ертетүссе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салдарын</a:t>
            </a:r>
            <a:r>
              <a:rPr lang="ru-RU" dirty="0"/>
              <a:t> </a:t>
            </a:r>
            <a:r>
              <a:rPr lang="ru-RU" dirty="0" err="1"/>
              <a:t>білуі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 </a:t>
            </a:r>
            <a:r>
              <a:rPr lang="ru-RU" dirty="0" err="1"/>
              <a:t>Осындай</a:t>
            </a:r>
            <a:r>
              <a:rPr lang="ru-RU" dirty="0"/>
              <a:t> </a:t>
            </a:r>
            <a:r>
              <a:rPr lang="ru-RU" dirty="0" err="1"/>
              <a:t>өмірге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дайын</a:t>
            </a:r>
            <a:r>
              <a:rPr lang="ru-RU" dirty="0"/>
              <a:t> ба? Баланы </a:t>
            </a:r>
            <a:r>
              <a:rPr lang="ru-RU" dirty="0" err="1"/>
              <a:t>көтеріп,өмірге</a:t>
            </a:r>
            <a:r>
              <a:rPr lang="ru-RU" dirty="0"/>
              <a:t> </a:t>
            </a:r>
            <a:r>
              <a:rPr lang="ru-RU" dirty="0" err="1"/>
              <a:t>әкеле</a:t>
            </a:r>
            <a:r>
              <a:rPr lang="ru-RU" dirty="0"/>
              <a:t> ала </a:t>
            </a:r>
            <a:r>
              <a:rPr lang="ru-RU" dirty="0" err="1"/>
              <a:t>ма</a:t>
            </a:r>
            <a:r>
              <a:rPr lang="ru-RU" dirty="0"/>
              <a:t>? 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жүктілікке</a:t>
            </a:r>
            <a:r>
              <a:rPr lang="ru-RU" dirty="0"/>
              <a:t> </a:t>
            </a:r>
            <a:r>
              <a:rPr lang="ru-RU" dirty="0" err="1"/>
              <a:t>әзір</a:t>
            </a:r>
            <a:r>
              <a:rPr lang="ru-RU" dirty="0"/>
              <a:t> </a:t>
            </a:r>
            <a:r>
              <a:rPr lang="ru-RU" dirty="0" err="1"/>
              <a:t>болмаса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сақтанудыңжолдары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құралдары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ақпараттануы</a:t>
            </a:r>
            <a:r>
              <a:rPr lang="ru-RU" dirty="0"/>
              <a:t> </a:t>
            </a:r>
            <a:r>
              <a:rPr lang="ru-RU" dirty="0" err="1"/>
              <a:t>керек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4633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474" y="500312"/>
            <a:ext cx="9840685" cy="6030470"/>
          </a:xfrm>
        </p:spPr>
      </p:pic>
    </p:spTree>
    <p:extLst>
      <p:ext uri="{BB962C8B-B14F-4D97-AF65-F5344CB8AC3E}">
        <p14:creationId xmlns:p14="http://schemas.microsoft.com/office/powerpoint/2010/main" xmlns="" val="1313120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Жүктіліктен</a:t>
            </a:r>
            <a:r>
              <a:rPr lang="ru-RU" b="1" dirty="0"/>
              <a:t> </a:t>
            </a:r>
            <a:r>
              <a:rPr lang="ru-RU" b="1" dirty="0" err="1"/>
              <a:t>сақтану</a:t>
            </a:r>
            <a:r>
              <a:rPr lang="ru-RU" b="1" dirty="0"/>
              <a:t> </a:t>
            </a:r>
            <a:r>
              <a:rPr lang="ru-RU" b="1" dirty="0" err="1"/>
              <a:t>тәсілдері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Қыз-келіншектер</a:t>
            </a:r>
            <a:r>
              <a:rPr lang="ru-RU" dirty="0"/>
              <a:t> </a:t>
            </a:r>
            <a:r>
              <a:rPr lang="ru-RU" dirty="0" err="1"/>
              <a:t>өздері</a:t>
            </a:r>
            <a:r>
              <a:rPr lang="ru-RU" dirty="0"/>
              <a:t> </a:t>
            </a:r>
            <a:r>
              <a:rPr lang="ru-RU" dirty="0" err="1"/>
              <a:t>қаламаған</a:t>
            </a:r>
            <a:r>
              <a:rPr lang="ru-RU" dirty="0"/>
              <a:t> </a:t>
            </a:r>
            <a:r>
              <a:rPr lang="ru-RU" dirty="0" err="1"/>
              <a:t>жүктіліктен</a:t>
            </a:r>
            <a:r>
              <a:rPr lang="ru-RU" dirty="0"/>
              <a:t> </a:t>
            </a:r>
            <a:r>
              <a:rPr lang="ru-RU" dirty="0" err="1"/>
              <a:t>сақтану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тәсілдер</a:t>
            </a:r>
            <a:r>
              <a:rPr lang="ru-RU" dirty="0"/>
              <a:t> мен контрацепция </a:t>
            </a:r>
            <a:r>
              <a:rPr lang="ru-RU" dirty="0" err="1"/>
              <a:t>заттарын</a:t>
            </a:r>
            <a:r>
              <a:rPr lang="ru-RU" dirty="0"/>
              <a:t> </a:t>
            </a:r>
            <a:r>
              <a:rPr lang="ru-RU" dirty="0" err="1"/>
              <a:t>пайдаланады</a:t>
            </a:r>
            <a:r>
              <a:rPr lang="ru-RU" dirty="0"/>
              <a:t>. </a:t>
            </a:r>
            <a:r>
              <a:rPr lang="ru-RU" dirty="0" err="1"/>
              <a:t>Дәрігерлер</a:t>
            </a:r>
            <a:r>
              <a:rPr lang="ru-RU" dirty="0"/>
              <a:t> осы </a:t>
            </a:r>
            <a:r>
              <a:rPr lang="ru-RU" dirty="0" err="1"/>
              <a:t>контроцептивтік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 </a:t>
            </a:r>
            <a:r>
              <a:rPr lang="ru-RU" dirty="0" err="1"/>
              <a:t>жасқа</a:t>
            </a:r>
            <a:r>
              <a:rPr lang="ru-RU" dirty="0"/>
              <a:t> </a:t>
            </a:r>
            <a:r>
              <a:rPr lang="ru-RU" dirty="0" err="1"/>
              <a:t>сай</a:t>
            </a:r>
            <a:r>
              <a:rPr lang="ru-RU" dirty="0"/>
              <a:t> </a:t>
            </a:r>
            <a:r>
              <a:rPr lang="ru-RU" dirty="0" err="1"/>
              <a:t>соматикалық</a:t>
            </a:r>
            <a:r>
              <a:rPr lang="ru-RU" dirty="0"/>
              <a:t> </a:t>
            </a:r>
            <a:r>
              <a:rPr lang="ru-RU" dirty="0" err="1"/>
              <a:t>денсаулығына</a:t>
            </a:r>
            <a:r>
              <a:rPr lang="ru-RU" dirty="0"/>
              <a:t>, </a:t>
            </a:r>
            <a:r>
              <a:rPr lang="ru-RU" dirty="0" err="1"/>
              <a:t>гинекологиялық</a:t>
            </a:r>
            <a:r>
              <a:rPr lang="ru-RU" dirty="0"/>
              <a:t> </a:t>
            </a:r>
            <a:r>
              <a:rPr lang="ru-RU" dirty="0" err="1"/>
              <a:t>ауруларына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</a:t>
            </a:r>
            <a:r>
              <a:rPr lang="ru-RU" dirty="0" err="1"/>
              <a:t>іріктелуге</a:t>
            </a:r>
            <a:r>
              <a:rPr lang="ru-RU" dirty="0"/>
              <a:t>, </a:t>
            </a:r>
            <a:r>
              <a:rPr lang="ru-RU" dirty="0" err="1"/>
              <a:t>мынандай</a:t>
            </a:r>
            <a:r>
              <a:rPr lang="ru-RU" dirty="0"/>
              <a:t> </a:t>
            </a:r>
            <a:r>
              <a:rPr lang="ru-RU" dirty="0" err="1"/>
              <a:t>талаптарға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болуға</a:t>
            </a:r>
            <a:r>
              <a:rPr lang="ru-RU" dirty="0"/>
              <a:t> </a:t>
            </a:r>
            <a:r>
              <a:rPr lang="ru-RU" dirty="0" err="1"/>
              <a:t>тиіс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санайды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dirty="0" err="1"/>
              <a:t>Денсаулығы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қауіпсіздігі</a:t>
            </a:r>
            <a:r>
              <a:rPr lang="ru-RU" dirty="0"/>
              <a:t>.</a:t>
            </a:r>
          </a:p>
          <a:p>
            <a:r>
              <a:rPr lang="ru-RU" dirty="0"/>
              <a:t>2. </a:t>
            </a:r>
            <a:r>
              <a:rPr lang="ru-RU" dirty="0" err="1"/>
              <a:t>Ұрық</a:t>
            </a:r>
            <a:r>
              <a:rPr lang="ru-RU" dirty="0"/>
              <a:t> </a:t>
            </a:r>
            <a:r>
              <a:rPr lang="ru-RU" dirty="0" err="1"/>
              <a:t>байлау</a:t>
            </a:r>
            <a:r>
              <a:rPr lang="ru-RU" dirty="0"/>
              <a:t> </a:t>
            </a:r>
            <a:r>
              <a:rPr lang="ru-RU" dirty="0" err="1"/>
              <a:t>қабілетігің</a:t>
            </a:r>
            <a:r>
              <a:rPr lang="ru-RU" dirty="0"/>
              <a:t> </a:t>
            </a:r>
            <a:r>
              <a:rPr lang="ru-RU" dirty="0" err="1"/>
              <a:t>бұрынғы</a:t>
            </a:r>
            <a:r>
              <a:rPr lang="ru-RU" dirty="0"/>
              <a:t> </a:t>
            </a:r>
            <a:r>
              <a:rPr lang="ru-RU" dirty="0" err="1"/>
              <a:t>қалпына</a:t>
            </a:r>
            <a:r>
              <a:rPr lang="ru-RU" dirty="0"/>
              <a:t> </a:t>
            </a:r>
            <a:r>
              <a:rPr lang="ru-RU" dirty="0" err="1"/>
              <a:t>жылдам</a:t>
            </a:r>
            <a:r>
              <a:rPr lang="ru-RU" dirty="0"/>
              <a:t> </a:t>
            </a:r>
            <a:r>
              <a:rPr lang="ru-RU" dirty="0" err="1"/>
              <a:t>келуі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8060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3. </a:t>
            </a:r>
            <a:r>
              <a:rPr lang="ru-RU" dirty="0" err="1"/>
              <a:t>Пайдалануға</a:t>
            </a:r>
            <a:r>
              <a:rPr lang="ru-RU" dirty="0"/>
              <a:t> </a:t>
            </a:r>
            <a:r>
              <a:rPr lang="ru-RU" dirty="0" err="1"/>
              <a:t>қолайлылығы</a:t>
            </a:r>
            <a:r>
              <a:rPr lang="ru-RU" dirty="0"/>
              <a:t>.</a:t>
            </a:r>
          </a:p>
          <a:p>
            <a:r>
              <a:rPr lang="ru-RU" dirty="0"/>
              <a:t>4.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нәтижелілігі</a:t>
            </a:r>
            <a:r>
              <a:rPr lang="ru-RU" dirty="0"/>
              <a:t>.</a:t>
            </a:r>
          </a:p>
          <a:p>
            <a:r>
              <a:rPr lang="ru-RU" dirty="0"/>
              <a:t>Гинеколог-</a:t>
            </a:r>
            <a:r>
              <a:rPr lang="ru-RU" dirty="0" err="1"/>
              <a:t>дәрігерлердің</a:t>
            </a:r>
            <a:r>
              <a:rPr lang="ru-RU" dirty="0"/>
              <a:t> </a:t>
            </a:r>
            <a:r>
              <a:rPr lang="ru-RU" dirty="0" err="1"/>
              <a:t>айтуынша</a:t>
            </a:r>
            <a:r>
              <a:rPr lang="ru-RU" dirty="0"/>
              <a:t>, аз </a:t>
            </a:r>
            <a:r>
              <a:rPr lang="ru-RU" dirty="0" err="1"/>
              <a:t>мөлшерде</a:t>
            </a:r>
            <a:r>
              <a:rPr lang="ru-RU" dirty="0"/>
              <a:t> </a:t>
            </a:r>
            <a:r>
              <a:rPr lang="ru-RU" dirty="0" err="1"/>
              <a:t>құрастырылған</a:t>
            </a:r>
            <a:r>
              <a:rPr lang="ru-RU" dirty="0"/>
              <a:t> </a:t>
            </a:r>
            <a:r>
              <a:rPr lang="ru-RU" dirty="0" err="1"/>
              <a:t>ауыздың</a:t>
            </a:r>
            <a:r>
              <a:rPr lang="ru-RU" dirty="0"/>
              <a:t> </a:t>
            </a:r>
            <a:r>
              <a:rPr lang="ru-RU" dirty="0" err="1"/>
              <a:t>контрацепциясы</a:t>
            </a:r>
            <a:r>
              <a:rPr lang="ru-RU" dirty="0"/>
              <a:t> (ҚАК) </a:t>
            </a:r>
            <a:r>
              <a:rPr lang="ru-RU" dirty="0" err="1"/>
              <a:t>жасөспірім</a:t>
            </a:r>
            <a:r>
              <a:rPr lang="ru-RU" dirty="0"/>
              <a:t> </a:t>
            </a:r>
            <a:r>
              <a:rPr lang="ru-RU" dirty="0" err="1"/>
              <a:t>қыздарға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, </a:t>
            </a:r>
            <a:r>
              <a:rPr lang="ru-RU" dirty="0" err="1"/>
              <a:t>бұрындары</a:t>
            </a:r>
            <a:r>
              <a:rPr lang="ru-RU" dirty="0"/>
              <a:t> оны </a:t>
            </a:r>
            <a:r>
              <a:rPr lang="ru-RU" dirty="0" err="1"/>
              <a:t>етеккірдің</a:t>
            </a:r>
            <a:r>
              <a:rPr lang="ru-RU" dirty="0"/>
              <a:t> </a:t>
            </a:r>
            <a:r>
              <a:rPr lang="ru-RU" dirty="0" err="1"/>
              <a:t>басталуынан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2 </a:t>
            </a:r>
            <a:r>
              <a:rPr lang="ru-RU" dirty="0" err="1"/>
              <a:t>жылдан</a:t>
            </a:r>
            <a:r>
              <a:rPr lang="ru-RU" dirty="0"/>
              <a:t> </a:t>
            </a:r>
            <a:r>
              <a:rPr lang="ru-RU" dirty="0" err="1"/>
              <a:t>соң</a:t>
            </a:r>
            <a:r>
              <a:rPr lang="ru-RU" dirty="0"/>
              <a:t> </a:t>
            </a:r>
            <a:r>
              <a:rPr lang="ru-RU" dirty="0" err="1"/>
              <a:t>тағайындайтын-ды</a:t>
            </a:r>
            <a:r>
              <a:rPr lang="ru-RU" dirty="0"/>
              <a:t>. </a:t>
            </a:r>
            <a:r>
              <a:rPr lang="ru-RU" dirty="0" err="1"/>
              <a:t>Қазір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жағдайы</a:t>
            </a:r>
            <a:r>
              <a:rPr lang="ru-RU" dirty="0"/>
              <a:t> </a:t>
            </a:r>
            <a:r>
              <a:rPr lang="ru-RU" dirty="0" err="1"/>
              <a:t>нашар</a:t>
            </a:r>
            <a:r>
              <a:rPr lang="ru-RU" dirty="0"/>
              <a:t>,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қатынасты</a:t>
            </a:r>
            <a:r>
              <a:rPr lang="ru-RU" dirty="0"/>
              <a:t> </a:t>
            </a:r>
            <a:r>
              <a:rPr lang="ru-RU" dirty="0" err="1"/>
              <a:t>ерте</a:t>
            </a:r>
            <a:r>
              <a:rPr lang="ru-RU" dirty="0"/>
              <a:t> </a:t>
            </a:r>
            <a:r>
              <a:rPr lang="ru-RU" dirty="0" err="1"/>
              <a:t>бастаған</a:t>
            </a:r>
            <a:r>
              <a:rPr lang="ru-RU" dirty="0"/>
              <a:t> </a:t>
            </a:r>
            <a:r>
              <a:rPr lang="ru-RU" dirty="0" err="1"/>
              <a:t>қыздарға</a:t>
            </a:r>
            <a:r>
              <a:rPr lang="ru-RU" dirty="0"/>
              <a:t> </a:t>
            </a:r>
            <a:r>
              <a:rPr lang="ru-RU" dirty="0" err="1"/>
              <a:t>етеккір</a:t>
            </a:r>
            <a:r>
              <a:rPr lang="ru-RU" dirty="0"/>
              <a:t> </a:t>
            </a:r>
            <a:r>
              <a:rPr lang="ru-RU" dirty="0" err="1"/>
              <a:t>функциясы</a:t>
            </a:r>
            <a:r>
              <a:rPr lang="ru-RU" dirty="0"/>
              <a:t> </a:t>
            </a:r>
            <a:r>
              <a:rPr lang="ru-RU" dirty="0" err="1"/>
              <a:t>басталысымен-ақ</a:t>
            </a:r>
            <a:r>
              <a:rPr lang="ru-RU" dirty="0"/>
              <a:t> </a:t>
            </a:r>
            <a:r>
              <a:rPr lang="ru-RU" dirty="0" err="1"/>
              <a:t>тағайындай</a:t>
            </a:r>
            <a:r>
              <a:rPr lang="ru-RU" dirty="0"/>
              <a:t> </a:t>
            </a:r>
            <a:r>
              <a:rPr lang="ru-RU" dirty="0" err="1"/>
              <a:t>береді</a:t>
            </a:r>
            <a:r>
              <a:rPr lang="ru-RU" dirty="0"/>
              <a:t>. Тек </a:t>
            </a:r>
            <a:r>
              <a:rPr lang="ru-RU" dirty="0" err="1"/>
              <a:t>жатырішілік</a:t>
            </a:r>
            <a:r>
              <a:rPr lang="ru-RU" dirty="0"/>
              <a:t> </a:t>
            </a:r>
            <a:r>
              <a:rPr lang="ru-RU" dirty="0" err="1"/>
              <a:t>серіппе</a:t>
            </a:r>
            <a:r>
              <a:rPr lang="ru-RU" dirty="0"/>
              <a:t> (ЖІС) </a:t>
            </a:r>
            <a:r>
              <a:rPr lang="ru-RU" dirty="0" err="1"/>
              <a:t>жасөспірім</a:t>
            </a:r>
            <a:r>
              <a:rPr lang="ru-RU" dirty="0"/>
              <a:t> </a:t>
            </a:r>
            <a:r>
              <a:rPr lang="ru-RU" dirty="0" err="1"/>
              <a:t>қыздарға</a:t>
            </a:r>
            <a:r>
              <a:rPr lang="ru-RU" dirty="0"/>
              <a:t> </a:t>
            </a:r>
            <a:r>
              <a:rPr lang="ru-RU" dirty="0" err="1"/>
              <a:t>қолданбайды</a:t>
            </a:r>
            <a:r>
              <a:rPr lang="ru-RU" dirty="0"/>
              <a:t>, оны </a:t>
            </a:r>
            <a:r>
              <a:rPr lang="ru-RU" dirty="0" err="1"/>
              <a:t>түсік</a:t>
            </a:r>
            <a:r>
              <a:rPr lang="ru-RU" dirty="0"/>
              <a:t> </a:t>
            </a:r>
            <a:r>
              <a:rPr lang="ru-RU" dirty="0" err="1"/>
              <a:t>жасатқандарға</a:t>
            </a:r>
            <a:r>
              <a:rPr lang="ru-RU" dirty="0"/>
              <a:t>, </a:t>
            </a:r>
            <a:r>
              <a:rPr lang="ru-RU" dirty="0" err="1"/>
              <a:t>босанған</a:t>
            </a:r>
            <a:r>
              <a:rPr lang="ru-RU" dirty="0"/>
              <a:t> </a:t>
            </a:r>
            <a:r>
              <a:rPr lang="ru-RU" dirty="0" err="1"/>
              <a:t>әйелдерге</a:t>
            </a:r>
            <a:r>
              <a:rPr lang="ru-RU" dirty="0"/>
              <a:t> </a:t>
            </a:r>
            <a:r>
              <a:rPr lang="ru-RU" dirty="0" err="1"/>
              <a:t>қолданады</a:t>
            </a:r>
            <a:r>
              <a:rPr lang="ru-RU" dirty="0"/>
              <a:t>. </a:t>
            </a:r>
            <a:r>
              <a:rPr lang="ru-RU" dirty="0" err="1"/>
              <a:t>Францияда</a:t>
            </a:r>
            <a:r>
              <a:rPr lang="ru-RU" dirty="0"/>
              <a:t> </a:t>
            </a:r>
            <a:r>
              <a:rPr lang="ru-RU" dirty="0" err="1"/>
              <a:t>жыныстық</a:t>
            </a:r>
            <a:r>
              <a:rPr lang="ru-RU" dirty="0"/>
              <a:t> </a:t>
            </a:r>
            <a:r>
              <a:rPr lang="ru-RU" dirty="0" err="1"/>
              <a:t>қатынасқа</a:t>
            </a:r>
            <a:r>
              <a:rPr lang="ru-RU" dirty="0"/>
              <a:t> </a:t>
            </a:r>
            <a:r>
              <a:rPr lang="ru-RU" dirty="0" err="1"/>
              <a:t>белсенділігі</a:t>
            </a:r>
            <a:r>
              <a:rPr lang="ru-RU" dirty="0"/>
              <a:t> </a:t>
            </a:r>
            <a:r>
              <a:rPr lang="ru-RU" dirty="0" err="1"/>
              <a:t>жоғары</a:t>
            </a:r>
            <a:r>
              <a:rPr lang="ru-RU" dirty="0"/>
              <a:t> </a:t>
            </a:r>
            <a:r>
              <a:rPr lang="ru-RU" dirty="0" err="1"/>
              <a:t>жасөспірім</a:t>
            </a:r>
            <a:r>
              <a:rPr lang="ru-RU" dirty="0"/>
              <a:t> </a:t>
            </a:r>
            <a:r>
              <a:rPr lang="ru-RU" dirty="0" err="1"/>
              <a:t>қыздарға</a:t>
            </a:r>
            <a:r>
              <a:rPr lang="ru-RU" dirty="0"/>
              <a:t> депо-</a:t>
            </a:r>
            <a:r>
              <a:rPr lang="ru-RU" dirty="0" err="1"/>
              <a:t>провера</a:t>
            </a:r>
            <a:r>
              <a:rPr lang="ru-RU" dirty="0"/>
              <a:t> </a:t>
            </a:r>
            <a:r>
              <a:rPr lang="ru-RU" dirty="0" err="1"/>
              <a:t>жасаса</a:t>
            </a:r>
            <a:r>
              <a:rPr lang="ru-RU" dirty="0"/>
              <a:t>, </a:t>
            </a:r>
            <a:r>
              <a:rPr lang="ru-RU" dirty="0" err="1"/>
              <a:t>Ресей</a:t>
            </a:r>
            <a:r>
              <a:rPr lang="ru-RU" dirty="0"/>
              <a:t> мен </a:t>
            </a:r>
            <a:r>
              <a:rPr lang="ru-RU" dirty="0" err="1"/>
              <a:t>Қазақстанда</a:t>
            </a:r>
            <a:r>
              <a:rPr lang="ru-RU" dirty="0"/>
              <a:t> депо-</a:t>
            </a:r>
            <a:r>
              <a:rPr lang="ru-RU" dirty="0" err="1"/>
              <a:t>провераны</a:t>
            </a:r>
            <a:r>
              <a:rPr lang="ru-RU" dirty="0"/>
              <a:t> </a:t>
            </a:r>
            <a:r>
              <a:rPr lang="ru-RU" dirty="0" err="1"/>
              <a:t>жасөспірім</a:t>
            </a:r>
            <a:r>
              <a:rPr lang="ru-RU" dirty="0"/>
              <a:t> </a:t>
            </a:r>
            <a:r>
              <a:rPr lang="ru-RU" dirty="0" err="1"/>
              <a:t>қыздарға</a:t>
            </a:r>
            <a:r>
              <a:rPr lang="ru-RU" dirty="0"/>
              <a:t> </a:t>
            </a:r>
            <a:r>
              <a:rPr lang="ru-RU" dirty="0" err="1"/>
              <a:t>жасамайды</a:t>
            </a:r>
            <a:r>
              <a:rPr lang="ru-RU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2854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686697"/>
          </a:xfrm>
        </p:spPr>
        <p:txBody>
          <a:bodyPr>
            <a:normAutofit/>
          </a:bodyPr>
          <a:lstStyle/>
          <a:p>
            <a:pPr algn="ctr"/>
            <a:r>
              <a:rPr lang="kk-KZ" dirty="0"/>
              <a:t/>
            </a:r>
            <a:br>
              <a:rPr lang="kk-KZ" dirty="0"/>
            </a:br>
            <a:r>
              <a:rPr lang="kk-KZ" dirty="0"/>
              <a:t/>
            </a:r>
            <a:br>
              <a:rPr lang="kk-KZ" dirty="0"/>
            </a:br>
            <a:r>
              <a:rPr lang="kk-KZ" dirty="0"/>
              <a:t/>
            </a:r>
            <a:br>
              <a:rPr lang="kk-KZ" dirty="0"/>
            </a:br>
            <a:r>
              <a:rPr lang="kk-KZ" sz="7200" b="1" dirty="0"/>
              <a:t>Назарларыңызға   рахмет!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xmlns="" val="37981300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</TotalTime>
  <Words>378</Words>
  <Application>Microsoft Office PowerPoint</Application>
  <PresentationFormat>Произвольный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Ион</vt:lpstr>
      <vt:lpstr>Ерте жастағы жүктіліктің алдын алу</vt:lpstr>
      <vt:lpstr>Ерте жүктілік деген не?</vt:lpstr>
      <vt:lpstr>Ерте жүктілік немен қауіпті?</vt:lpstr>
      <vt:lpstr>Слайд 4</vt:lpstr>
      <vt:lpstr>Ерте жүктіліктен қалай сақтануға болады?</vt:lpstr>
      <vt:lpstr>Ерте жүктіліктің қандай профилактикасы бар?</vt:lpstr>
      <vt:lpstr>Слайд 7</vt:lpstr>
      <vt:lpstr>Жүктіліктен сақтану тәсілдері</vt:lpstr>
      <vt:lpstr>Слайд 9</vt:lpstr>
      <vt:lpstr>   Назарларыңызға   рахмет!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Ерте жастағы жүктіліктің алдын алу</dc:title>
  <dc:creator>Дана Сагимбаева</dc:creator>
  <cp:lastModifiedBy>School 9</cp:lastModifiedBy>
  <cp:revision>8</cp:revision>
  <dcterms:created xsi:type="dcterms:W3CDTF">2019-03-14T15:34:38Z</dcterms:created>
  <dcterms:modified xsi:type="dcterms:W3CDTF">2025-11-20T08:05:11Z</dcterms:modified>
</cp:coreProperties>
</file>