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Default Extension="wdp" ContentType="image/vnd.ms-photo"/>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6"/>
  </p:notesMasterIdLst>
  <p:sldIdLst>
    <p:sldId id="256" r:id="rId2"/>
    <p:sldId id="257" r:id="rId3"/>
    <p:sldId id="258" r:id="rId4"/>
    <p:sldId id="259" r:id="rId5"/>
    <p:sldId id="260" r:id="rId6"/>
    <p:sldId id="358" r:id="rId7"/>
    <p:sldId id="361" r:id="rId8"/>
    <p:sldId id="261" r:id="rId9"/>
    <p:sldId id="262" r:id="rId10"/>
    <p:sldId id="273" r:id="rId11"/>
    <p:sldId id="357" r:id="rId12"/>
    <p:sldId id="275" r:id="rId13"/>
    <p:sldId id="266" r:id="rId14"/>
    <p:sldId id="267" r:id="rId15"/>
    <p:sldId id="268" r:id="rId16"/>
    <p:sldId id="269" r:id="rId17"/>
    <p:sldId id="277" r:id="rId18"/>
    <p:sldId id="278" r:id="rId19"/>
    <p:sldId id="283" r:id="rId20"/>
    <p:sldId id="285" r:id="rId21"/>
    <p:sldId id="359" r:id="rId22"/>
    <p:sldId id="297" r:id="rId23"/>
    <p:sldId id="308" r:id="rId24"/>
    <p:sldId id="298" r:id="rId25"/>
    <p:sldId id="299" r:id="rId26"/>
    <p:sldId id="309" r:id="rId27"/>
    <p:sldId id="312" r:id="rId28"/>
    <p:sldId id="360" r:id="rId29"/>
    <p:sldId id="313" r:id="rId30"/>
    <p:sldId id="310" r:id="rId31"/>
    <p:sldId id="315" r:id="rId32"/>
    <p:sldId id="316" r:id="rId33"/>
    <p:sldId id="317" r:id="rId34"/>
    <p:sldId id="318" r:id="rId35"/>
    <p:sldId id="319" r:id="rId36"/>
    <p:sldId id="320" r:id="rId37"/>
    <p:sldId id="321" r:id="rId38"/>
    <p:sldId id="322" r:id="rId39"/>
    <p:sldId id="323" r:id="rId40"/>
    <p:sldId id="325" r:id="rId41"/>
    <p:sldId id="326" r:id="rId42"/>
    <p:sldId id="327" r:id="rId43"/>
    <p:sldId id="328" r:id="rId44"/>
    <p:sldId id="329" r:id="rId45"/>
    <p:sldId id="330" r:id="rId46"/>
    <p:sldId id="331" r:id="rId47"/>
    <p:sldId id="332" r:id="rId48"/>
    <p:sldId id="333" r:id="rId49"/>
    <p:sldId id="334" r:id="rId50"/>
    <p:sldId id="335" r:id="rId51"/>
    <p:sldId id="336" r:id="rId52"/>
    <p:sldId id="337" r:id="rId53"/>
    <p:sldId id="338" r:id="rId54"/>
    <p:sldId id="339" r:id="rId55"/>
    <p:sldId id="340" r:id="rId56"/>
    <p:sldId id="341" r:id="rId57"/>
    <p:sldId id="342" r:id="rId58"/>
    <p:sldId id="362" r:id="rId59"/>
    <p:sldId id="343" r:id="rId60"/>
    <p:sldId id="346" r:id="rId61"/>
    <p:sldId id="348" r:id="rId62"/>
    <p:sldId id="353" r:id="rId63"/>
    <p:sldId id="350" r:id="rId64"/>
    <p:sldId id="314" r:id="rId6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66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620"/>
    <p:restoredTop sz="94234" autoAdjust="0"/>
  </p:normalViewPr>
  <p:slideViewPr>
    <p:cSldViewPr>
      <p:cViewPr varScale="1">
        <p:scale>
          <a:sx n="116" d="100"/>
          <a:sy n="116" d="100"/>
        </p:scale>
        <p:origin x="-1494" y="-11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5E1EFD9-2DDE-44A9-B692-F61812642BFF}" type="datetimeFigureOut">
              <a:rPr lang="ru-RU" smtClean="0"/>
              <a:pPr/>
              <a:t>03.02.2022</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E8C7799-211E-4892-96EE-D1BDD5B357E0}" type="slidenum">
              <a:rPr lang="ru-RU" smtClean="0"/>
              <a:pPr/>
              <a:t>‹#›</a:t>
            </a:fld>
            <a:endParaRPr lang="ru-RU"/>
          </a:p>
        </p:txBody>
      </p:sp>
    </p:spTree>
    <p:extLst>
      <p:ext uri="{BB962C8B-B14F-4D97-AF65-F5344CB8AC3E}">
        <p14:creationId xmlns="" xmlns:p14="http://schemas.microsoft.com/office/powerpoint/2010/main" val="3517883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03.02.2022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03.02.2022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03.02.2022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03.02.2022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03.02.2022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03.02.2022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03.02.2022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03.02.2022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03.02.2022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03.02.2022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03.02.2022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03.02.2022</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33.jpe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image" Target="../media/image37.jpeg"/><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1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1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1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1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2.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2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66.jpeg"/><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2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68.jpeg"/><Relationship Id="rId1" Type="http://schemas.openxmlformats.org/officeDocument/2006/relationships/slideLayout" Target="../slideLayouts/slideLayout2.xml"/><Relationship Id="rId4" Type="http://schemas.openxmlformats.org/officeDocument/2006/relationships/image" Target="../media/image69.jpeg"/></Relationships>
</file>

<file path=ppt/slides/_rels/slide2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72.jpeg"/><Relationship Id="rId1" Type="http://schemas.openxmlformats.org/officeDocument/2006/relationships/slideLayout" Target="../slideLayouts/slideLayout2.xml"/><Relationship Id="rId4" Type="http://schemas.openxmlformats.org/officeDocument/2006/relationships/image" Target="../media/image73.jpeg"/></Relationships>
</file>

<file path=ppt/slides/_rels/slide2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 Id="rId4" Type="http://schemas.openxmlformats.org/officeDocument/2006/relationships/image" Target="../media/image76.png"/></Relationships>
</file>

<file path=ppt/slides/_rels/slide2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4.png"/><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29.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4.png"/><Relationship Id="rId1" Type="http://schemas.openxmlformats.org/officeDocument/2006/relationships/slideLayout" Target="../slideLayouts/slideLayout7.xml"/><Relationship Id="rId5" Type="http://schemas.openxmlformats.org/officeDocument/2006/relationships/image" Target="../media/image87.jpeg"/><Relationship Id="rId4" Type="http://schemas.openxmlformats.org/officeDocument/2006/relationships/image" Target="../media/image86.jpeg"/></Relationships>
</file>

<file path=ppt/slides/_rels/slide33.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02.jpeg"/><Relationship Id="rId1" Type="http://schemas.openxmlformats.org/officeDocument/2006/relationships/slideLayout" Target="../slideLayouts/slideLayout7.xml"/><Relationship Id="rId6" Type="http://schemas.openxmlformats.org/officeDocument/2006/relationships/image" Target="../media/image106.jpeg"/><Relationship Id="rId5" Type="http://schemas.openxmlformats.org/officeDocument/2006/relationships/image" Target="../media/image105.jpeg"/><Relationship Id="rId4" Type="http://schemas.openxmlformats.org/officeDocument/2006/relationships/image" Target="../media/image104.jpeg"/></Relationships>
</file>

<file path=ppt/slides/_rels/slide41.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image" Target="../media/image107.jpeg"/><Relationship Id="rId1" Type="http://schemas.openxmlformats.org/officeDocument/2006/relationships/slideLayout" Target="../slideLayouts/slideLayout7.xml"/><Relationship Id="rId4" Type="http://schemas.openxmlformats.org/officeDocument/2006/relationships/image" Target="../media/image109.jpeg"/></Relationships>
</file>

<file path=ppt/slides/_rels/slide42.xml.rels><?xml version="1.0" encoding="UTF-8" standalone="yes"?>
<Relationships xmlns="http://schemas.openxmlformats.org/package/2006/relationships"><Relationship Id="rId3" Type="http://schemas.openxmlformats.org/officeDocument/2006/relationships/image" Target="../media/image111.jpeg"/><Relationship Id="rId7" Type="http://schemas.openxmlformats.org/officeDocument/2006/relationships/image" Target="../media/image115.jpeg"/><Relationship Id="rId2" Type="http://schemas.openxmlformats.org/officeDocument/2006/relationships/image" Target="../media/image110.jpeg"/><Relationship Id="rId1" Type="http://schemas.openxmlformats.org/officeDocument/2006/relationships/slideLayout" Target="../slideLayouts/slideLayout7.xml"/><Relationship Id="rId6" Type="http://schemas.openxmlformats.org/officeDocument/2006/relationships/image" Target="../media/image114.jpeg"/><Relationship Id="rId5" Type="http://schemas.openxmlformats.org/officeDocument/2006/relationships/image" Target="../media/image113.jpeg"/><Relationship Id="rId4" Type="http://schemas.openxmlformats.org/officeDocument/2006/relationships/image" Target="../media/image112.png"/></Relationships>
</file>

<file path=ppt/slides/_rels/slide43.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image" Target="../media/image116.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19.jpeg"/><Relationship Id="rId7" Type="http://schemas.openxmlformats.org/officeDocument/2006/relationships/image" Target="../media/image123.jpeg"/><Relationship Id="rId2" Type="http://schemas.openxmlformats.org/officeDocument/2006/relationships/image" Target="../media/image118.png"/><Relationship Id="rId1" Type="http://schemas.openxmlformats.org/officeDocument/2006/relationships/slideLayout" Target="../slideLayouts/slideLayout7.xml"/><Relationship Id="rId6" Type="http://schemas.openxmlformats.org/officeDocument/2006/relationships/image" Target="../media/image122.jpeg"/><Relationship Id="rId5" Type="http://schemas.openxmlformats.org/officeDocument/2006/relationships/image" Target="../media/image121.jpeg"/><Relationship Id="rId4" Type="http://schemas.openxmlformats.org/officeDocument/2006/relationships/image" Target="../media/image120.jpeg"/></Relationships>
</file>

<file path=ppt/slides/_rels/slide45.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image" Target="../media/image124.png"/><Relationship Id="rId1" Type="http://schemas.openxmlformats.org/officeDocument/2006/relationships/slideLayout" Target="../slideLayouts/slideLayout7.xml"/><Relationship Id="rId4" Type="http://schemas.microsoft.com/office/2007/relationships/hdphoto" Target="../media/hdphoto1.wdp"/></Relationships>
</file>

<file path=ppt/slides/_rels/slide46.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image" Target="../media/image126.jpeg"/><Relationship Id="rId1" Type="http://schemas.openxmlformats.org/officeDocument/2006/relationships/slideLayout" Target="../slideLayouts/slideLayout7.xml"/><Relationship Id="rId5" Type="http://schemas.openxmlformats.org/officeDocument/2006/relationships/image" Target="../media/image129.jpeg"/><Relationship Id="rId4" Type="http://schemas.openxmlformats.org/officeDocument/2006/relationships/image" Target="../media/image128.png"/></Relationships>
</file>

<file path=ppt/slides/_rels/slide47.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image" Target="../media/image130.jpeg"/><Relationship Id="rId1" Type="http://schemas.openxmlformats.org/officeDocument/2006/relationships/slideLayout" Target="../slideLayouts/slideLayout7.xml"/><Relationship Id="rId6" Type="http://schemas.openxmlformats.org/officeDocument/2006/relationships/image" Target="../media/image134.jpeg"/><Relationship Id="rId5" Type="http://schemas.openxmlformats.org/officeDocument/2006/relationships/image" Target="../media/image133.jpeg"/><Relationship Id="rId4" Type="http://schemas.openxmlformats.org/officeDocument/2006/relationships/image" Target="../media/image132.jpeg"/></Relationships>
</file>

<file path=ppt/slides/_rels/slide48.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image" Target="../media/image135.jpeg"/><Relationship Id="rId1" Type="http://schemas.openxmlformats.org/officeDocument/2006/relationships/slideLayout" Target="../slideLayouts/slideLayout7.xml"/><Relationship Id="rId5" Type="http://schemas.openxmlformats.org/officeDocument/2006/relationships/image" Target="../media/image138.jpeg"/><Relationship Id="rId4" Type="http://schemas.openxmlformats.org/officeDocument/2006/relationships/image" Target="../media/image137.jpeg"/></Relationships>
</file>

<file path=ppt/slides/_rels/slide49.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image" Target="../media/image139.jpeg"/><Relationship Id="rId1" Type="http://schemas.openxmlformats.org/officeDocument/2006/relationships/slideLayout" Target="../slideLayouts/slideLayout7.xml"/><Relationship Id="rId5" Type="http://schemas.openxmlformats.org/officeDocument/2006/relationships/image" Target="../media/image142.jpeg"/><Relationship Id="rId4" Type="http://schemas.openxmlformats.org/officeDocument/2006/relationships/image" Target="../media/image141.jpeg"/></Relationships>
</file>

<file path=ppt/slides/_rels/slide50.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43.jpeg"/><Relationship Id="rId1" Type="http://schemas.openxmlformats.org/officeDocument/2006/relationships/slideLayout" Target="../slideLayouts/slideLayout7.xml"/><Relationship Id="rId5" Type="http://schemas.openxmlformats.org/officeDocument/2006/relationships/image" Target="../media/image146.jpeg"/><Relationship Id="rId4" Type="http://schemas.openxmlformats.org/officeDocument/2006/relationships/image" Target="../media/image145.jpeg"/></Relationships>
</file>

<file path=ppt/slides/_rels/slide51.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image" Target="../media/image147.jpeg"/><Relationship Id="rId1" Type="http://schemas.openxmlformats.org/officeDocument/2006/relationships/slideLayout" Target="../slideLayouts/slideLayout7.xml"/><Relationship Id="rId4" Type="http://schemas.openxmlformats.org/officeDocument/2006/relationships/image" Target="../media/image149.jpeg"/></Relationships>
</file>

<file path=ppt/slides/_rels/slide52.xml.rels><?xml version="1.0" encoding="UTF-8" standalone="yes"?>
<Relationships xmlns="http://schemas.openxmlformats.org/package/2006/relationships"><Relationship Id="rId8" Type="http://schemas.openxmlformats.org/officeDocument/2006/relationships/image" Target="../media/image156.png"/><Relationship Id="rId13" Type="http://schemas.openxmlformats.org/officeDocument/2006/relationships/image" Target="../media/image161.jpeg"/><Relationship Id="rId3" Type="http://schemas.openxmlformats.org/officeDocument/2006/relationships/image" Target="../media/image151.png"/><Relationship Id="rId7" Type="http://schemas.openxmlformats.org/officeDocument/2006/relationships/image" Target="../media/image155.jpeg"/><Relationship Id="rId12" Type="http://schemas.openxmlformats.org/officeDocument/2006/relationships/image" Target="../media/image160.jpeg"/><Relationship Id="rId2" Type="http://schemas.openxmlformats.org/officeDocument/2006/relationships/image" Target="../media/image150.jpeg"/><Relationship Id="rId1" Type="http://schemas.openxmlformats.org/officeDocument/2006/relationships/slideLayout" Target="../slideLayouts/slideLayout7.xml"/><Relationship Id="rId6" Type="http://schemas.openxmlformats.org/officeDocument/2006/relationships/image" Target="../media/image154.png"/><Relationship Id="rId11" Type="http://schemas.openxmlformats.org/officeDocument/2006/relationships/image" Target="../media/image159.jpeg"/><Relationship Id="rId5" Type="http://schemas.openxmlformats.org/officeDocument/2006/relationships/image" Target="../media/image153.jpeg"/><Relationship Id="rId10" Type="http://schemas.openxmlformats.org/officeDocument/2006/relationships/image" Target="../media/image158.png"/><Relationship Id="rId4" Type="http://schemas.openxmlformats.org/officeDocument/2006/relationships/image" Target="../media/image152.jpeg"/><Relationship Id="rId9" Type="http://schemas.openxmlformats.org/officeDocument/2006/relationships/image" Target="../media/image157.jpeg"/></Relationships>
</file>

<file path=ppt/slides/_rels/slide53.xml.rels><?xml version="1.0" encoding="UTF-8" standalone="yes"?>
<Relationships xmlns="http://schemas.openxmlformats.org/package/2006/relationships"><Relationship Id="rId3" Type="http://schemas.openxmlformats.org/officeDocument/2006/relationships/image" Target="../media/image163.jpeg"/><Relationship Id="rId7" Type="http://schemas.openxmlformats.org/officeDocument/2006/relationships/image" Target="../media/image167.jpeg"/><Relationship Id="rId2" Type="http://schemas.openxmlformats.org/officeDocument/2006/relationships/image" Target="../media/image162.png"/><Relationship Id="rId1" Type="http://schemas.openxmlformats.org/officeDocument/2006/relationships/slideLayout" Target="../slideLayouts/slideLayout7.xml"/><Relationship Id="rId6" Type="http://schemas.openxmlformats.org/officeDocument/2006/relationships/image" Target="../media/image166.jpeg"/><Relationship Id="rId5" Type="http://schemas.openxmlformats.org/officeDocument/2006/relationships/image" Target="../media/image165.jpeg"/><Relationship Id="rId4" Type="http://schemas.openxmlformats.org/officeDocument/2006/relationships/image" Target="../media/image164.jpeg"/></Relationships>
</file>

<file path=ppt/slides/_rels/slide54.xml.rels><?xml version="1.0" encoding="UTF-8" standalone="yes"?>
<Relationships xmlns="http://schemas.openxmlformats.org/package/2006/relationships"><Relationship Id="rId3" Type="http://schemas.openxmlformats.org/officeDocument/2006/relationships/image" Target="../media/image169.jpeg"/><Relationship Id="rId2" Type="http://schemas.openxmlformats.org/officeDocument/2006/relationships/image" Target="../media/image168.jpeg"/><Relationship Id="rId1" Type="http://schemas.openxmlformats.org/officeDocument/2006/relationships/slideLayout" Target="../slideLayouts/slideLayout7.xml"/><Relationship Id="rId4" Type="http://schemas.openxmlformats.org/officeDocument/2006/relationships/image" Target="../media/image170.jpeg"/></Relationships>
</file>

<file path=ppt/slides/_rels/slide55.xml.rels><?xml version="1.0" encoding="UTF-8" standalone="yes"?>
<Relationships xmlns="http://schemas.openxmlformats.org/package/2006/relationships"><Relationship Id="rId3" Type="http://schemas.openxmlformats.org/officeDocument/2006/relationships/image" Target="../media/image172.jpeg"/><Relationship Id="rId2" Type="http://schemas.openxmlformats.org/officeDocument/2006/relationships/image" Target="../media/image171.png"/><Relationship Id="rId1" Type="http://schemas.openxmlformats.org/officeDocument/2006/relationships/slideLayout" Target="../slideLayouts/slideLayout7.xml"/><Relationship Id="rId5" Type="http://schemas.openxmlformats.org/officeDocument/2006/relationships/image" Target="../media/image173.jpeg"/><Relationship Id="rId4" Type="http://schemas.openxmlformats.org/officeDocument/2006/relationships/image" Target="../media/image134.jpeg"/></Relationships>
</file>

<file path=ppt/slides/_rels/slide56.xml.rels><?xml version="1.0" encoding="UTF-8" standalone="yes"?>
<Relationships xmlns="http://schemas.openxmlformats.org/package/2006/relationships"><Relationship Id="rId3" Type="http://schemas.openxmlformats.org/officeDocument/2006/relationships/image" Target="../media/image175.jpeg"/><Relationship Id="rId2" Type="http://schemas.openxmlformats.org/officeDocument/2006/relationships/image" Target="../media/image174.jpeg"/><Relationship Id="rId1" Type="http://schemas.openxmlformats.org/officeDocument/2006/relationships/slideLayout" Target="../slideLayouts/slideLayout7.xml"/><Relationship Id="rId5" Type="http://schemas.openxmlformats.org/officeDocument/2006/relationships/image" Target="../media/image177.jpeg"/><Relationship Id="rId4" Type="http://schemas.openxmlformats.org/officeDocument/2006/relationships/image" Target="../media/image176.jpeg"/></Relationships>
</file>

<file path=ppt/slides/_rels/slide57.xml.rels><?xml version="1.0" encoding="UTF-8" standalone="yes"?>
<Relationships xmlns="http://schemas.openxmlformats.org/package/2006/relationships"><Relationship Id="rId3" Type="http://schemas.openxmlformats.org/officeDocument/2006/relationships/image" Target="../media/image179.jpeg"/><Relationship Id="rId7" Type="http://schemas.openxmlformats.org/officeDocument/2006/relationships/image" Target="../media/image183.png"/><Relationship Id="rId2" Type="http://schemas.openxmlformats.org/officeDocument/2006/relationships/image" Target="../media/image178.jpeg"/><Relationship Id="rId1" Type="http://schemas.openxmlformats.org/officeDocument/2006/relationships/slideLayout" Target="../slideLayouts/slideLayout7.xml"/><Relationship Id="rId6" Type="http://schemas.openxmlformats.org/officeDocument/2006/relationships/image" Target="../media/image182.jpeg"/><Relationship Id="rId5" Type="http://schemas.openxmlformats.org/officeDocument/2006/relationships/image" Target="../media/image181.jpeg"/><Relationship Id="rId4" Type="http://schemas.openxmlformats.org/officeDocument/2006/relationships/image" Target="../media/image180.jpeg"/></Relationships>
</file>

<file path=ppt/slides/_rels/slide58.xml.rels><?xml version="1.0" encoding="UTF-8" standalone="yes"?>
<Relationships xmlns="http://schemas.openxmlformats.org/package/2006/relationships"><Relationship Id="rId3" Type="http://schemas.openxmlformats.org/officeDocument/2006/relationships/image" Target="../media/image184.jpeg"/><Relationship Id="rId2" Type="http://schemas.openxmlformats.org/officeDocument/2006/relationships/image" Target="../media/image68.jpeg"/><Relationship Id="rId1" Type="http://schemas.openxmlformats.org/officeDocument/2006/relationships/slideLayout" Target="../slideLayouts/slideLayout2.xml"/><Relationship Id="rId6" Type="http://schemas.openxmlformats.org/officeDocument/2006/relationships/image" Target="../media/image187.jpeg"/><Relationship Id="rId5" Type="http://schemas.openxmlformats.org/officeDocument/2006/relationships/image" Target="../media/image186.jpeg"/><Relationship Id="rId4" Type="http://schemas.openxmlformats.org/officeDocument/2006/relationships/image" Target="../media/image185.jpeg"/></Relationships>
</file>

<file path=ppt/slides/_rels/slide59.xml.rels><?xml version="1.0" encoding="UTF-8" standalone="yes"?>
<Relationships xmlns="http://schemas.openxmlformats.org/package/2006/relationships"><Relationship Id="rId3" Type="http://schemas.openxmlformats.org/officeDocument/2006/relationships/image" Target="../media/image189.jpeg"/><Relationship Id="rId2" Type="http://schemas.openxmlformats.org/officeDocument/2006/relationships/image" Target="../media/image188.jpeg"/><Relationship Id="rId1" Type="http://schemas.openxmlformats.org/officeDocument/2006/relationships/slideLayout" Target="../slideLayouts/slideLayout7.xml"/><Relationship Id="rId5" Type="http://schemas.openxmlformats.org/officeDocument/2006/relationships/image" Target="../media/image191.jpeg"/><Relationship Id="rId4" Type="http://schemas.openxmlformats.org/officeDocument/2006/relationships/image" Target="../media/image190.jpeg"/></Relationships>
</file>

<file path=ppt/slides/_rels/slide60.xml.rels><?xml version="1.0" encoding="UTF-8" standalone="yes"?>
<Relationships xmlns="http://schemas.openxmlformats.org/package/2006/relationships"><Relationship Id="rId2" Type="http://schemas.openxmlformats.org/officeDocument/2006/relationships/image" Target="../media/image192.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84.jpeg"/><Relationship Id="rId2" Type="http://schemas.openxmlformats.org/officeDocument/2006/relationships/image" Target="../media/image193.jpeg"/><Relationship Id="rId1" Type="http://schemas.openxmlformats.org/officeDocument/2006/relationships/slideLayout" Target="../slideLayouts/slideLayout2.xml"/><Relationship Id="rId4" Type="http://schemas.openxmlformats.org/officeDocument/2006/relationships/image" Target="../media/image194.png"/></Relationships>
</file>

<file path=ppt/slides/_rels/slide62.xml.rels><?xml version="1.0" encoding="UTF-8" standalone="yes"?>
<Relationships xmlns="http://schemas.openxmlformats.org/package/2006/relationships"><Relationship Id="rId3" Type="http://schemas.openxmlformats.org/officeDocument/2006/relationships/image" Target="../media/image184.jpeg"/><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96.jpeg"/><Relationship Id="rId2" Type="http://schemas.openxmlformats.org/officeDocument/2006/relationships/image" Target="../media/image195.jpeg"/><Relationship Id="rId1" Type="http://schemas.openxmlformats.org/officeDocument/2006/relationships/slideLayout" Target="../slideLayouts/slideLayout2.xml"/><Relationship Id="rId5" Type="http://schemas.openxmlformats.org/officeDocument/2006/relationships/image" Target="../media/image198.jpeg"/><Relationship Id="rId4" Type="http://schemas.openxmlformats.org/officeDocument/2006/relationships/image" Target="../media/image197.jpeg"/></Relationships>
</file>

<file path=ppt/slides/_rels/slide64.xml.rels><?xml version="1.0" encoding="UTF-8" standalone="yes"?>
<Relationships xmlns="http://schemas.openxmlformats.org/package/2006/relationships"><Relationship Id="rId3" Type="http://schemas.openxmlformats.org/officeDocument/2006/relationships/image" Target="../media/image184.jpeg"/><Relationship Id="rId2" Type="http://schemas.openxmlformats.org/officeDocument/2006/relationships/image" Target="../media/image199.jpeg"/><Relationship Id="rId1" Type="http://schemas.openxmlformats.org/officeDocument/2006/relationships/slideLayout" Target="../slideLayouts/slideLayout2.xml"/><Relationship Id="rId6" Type="http://schemas.openxmlformats.org/officeDocument/2006/relationships/image" Target="../media/image202.jpeg"/><Relationship Id="rId5" Type="http://schemas.openxmlformats.org/officeDocument/2006/relationships/image" Target="../media/image201.jpeg"/><Relationship Id="rId4" Type="http://schemas.openxmlformats.org/officeDocument/2006/relationships/image" Target="../media/image20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http://plakatiki.ucoz.ru/_si/0/31962656.jpg"/>
          <p:cNvPicPr/>
          <p:nvPr/>
        </p:nvPicPr>
        <p:blipFill>
          <a:blip r:embed="rId2" cstate="print"/>
          <a:srcRect/>
          <a:stretch>
            <a:fillRect/>
          </a:stretch>
        </p:blipFill>
        <p:spPr bwMode="auto">
          <a:xfrm>
            <a:off x="1" y="0"/>
            <a:ext cx="9143999" cy="6858000"/>
          </a:xfrm>
          <a:prstGeom prst="rect">
            <a:avLst/>
          </a:prstGeom>
          <a:noFill/>
          <a:ln w="9525">
            <a:noFill/>
            <a:miter lim="800000"/>
            <a:headEnd/>
            <a:tailEnd/>
          </a:ln>
        </p:spPr>
      </p:pic>
      <p:pic>
        <p:nvPicPr>
          <p:cNvPr id="1054" name="Picture 30" descr="C:\Users\Home\Desktop\1bd5b7f9820e.png"/>
          <p:cNvPicPr>
            <a:picLocks noChangeAspect="1" noChangeArrowheads="1"/>
          </p:cNvPicPr>
          <p:nvPr/>
        </p:nvPicPr>
        <p:blipFill>
          <a:blip r:embed="rId3" cstate="print"/>
          <a:srcRect/>
          <a:stretch>
            <a:fillRect/>
          </a:stretch>
        </p:blipFill>
        <p:spPr bwMode="auto">
          <a:xfrm>
            <a:off x="3635896" y="1124744"/>
            <a:ext cx="2232248" cy="2448272"/>
          </a:xfrm>
          <a:prstGeom prst="rect">
            <a:avLst/>
          </a:prstGeom>
          <a:noFill/>
        </p:spPr>
      </p:pic>
      <p:pic>
        <p:nvPicPr>
          <p:cNvPr id="1056" name="Picture 32" descr="https://img-fotki.yandex.ru/get/216915/455745147.6/0_14f44c_d04d453f_L"/>
          <p:cNvPicPr>
            <a:picLocks noChangeAspect="1" noChangeArrowheads="1"/>
          </p:cNvPicPr>
          <p:nvPr/>
        </p:nvPicPr>
        <p:blipFill>
          <a:blip r:embed="rId4" cstate="print"/>
          <a:srcRect/>
          <a:stretch>
            <a:fillRect/>
          </a:stretch>
        </p:blipFill>
        <p:spPr bwMode="auto">
          <a:xfrm>
            <a:off x="1475656" y="1268760"/>
            <a:ext cx="2520280" cy="2304256"/>
          </a:xfrm>
          <a:prstGeom prst="rect">
            <a:avLst/>
          </a:prstGeom>
          <a:noFill/>
        </p:spPr>
      </p:pic>
      <p:pic>
        <p:nvPicPr>
          <p:cNvPr id="1058" name="Picture 34" descr="C:\Users\Home\Desktop\0_14f44d_3884de2c_L.png"/>
          <p:cNvPicPr>
            <a:picLocks noChangeAspect="1" noChangeArrowheads="1"/>
          </p:cNvPicPr>
          <p:nvPr/>
        </p:nvPicPr>
        <p:blipFill>
          <a:blip r:embed="rId5" cstate="print"/>
          <a:srcRect/>
          <a:stretch>
            <a:fillRect/>
          </a:stretch>
        </p:blipFill>
        <p:spPr bwMode="auto">
          <a:xfrm>
            <a:off x="5724128" y="1124744"/>
            <a:ext cx="2232248" cy="2592288"/>
          </a:xfrm>
          <a:prstGeom prst="rect">
            <a:avLst/>
          </a:prstGeom>
          <a:noFill/>
        </p:spPr>
      </p:pic>
      <p:pic>
        <p:nvPicPr>
          <p:cNvPr id="1032" name="Picture 8" descr="ÐÐ°ÑÑÐ¸Ð½ÐºÐ¸ Ð¿Ð¾ Ð·Ð°Ð¿ÑÐ¾ÑÑ ÑÑÑÐ°Ð½Ð¸ Ð¶Ð°Ò£ÒÑÑÑ"/>
          <p:cNvPicPr>
            <a:picLocks noChangeAspect="1" noChangeArrowheads="1"/>
          </p:cNvPicPr>
          <p:nvPr/>
        </p:nvPicPr>
        <p:blipFill>
          <a:blip r:embed="rId6" cstate="print"/>
          <a:srcRect t="13793" r="34673" b="6897"/>
          <a:stretch>
            <a:fillRect/>
          </a:stretch>
        </p:blipFill>
        <p:spPr bwMode="auto">
          <a:xfrm>
            <a:off x="0" y="0"/>
            <a:ext cx="1835696" cy="1656184"/>
          </a:xfrm>
          <a:prstGeom prst="ellipse">
            <a:avLst/>
          </a:prstGeom>
          <a:ln>
            <a:noFill/>
          </a:ln>
          <a:effectLst>
            <a:softEdge rad="112500"/>
          </a:effectLst>
        </p:spPr>
      </p:pic>
      <p:sp>
        <p:nvSpPr>
          <p:cNvPr id="1034" name="AutoShape 10" descr="http://s3.weddbook.com/t4/2/8/0/2800728/number-18-for-18th-birthday-or-anniversary-cake-topper-party-decoration-supplies-45-inches-tall.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035" name="Picture 11" descr="C:\Users\Home\Desktop\a7d372fcc6a4cef85ab147f03eb30c0c.png"/>
          <p:cNvPicPr>
            <a:picLocks noChangeAspect="1" noChangeArrowheads="1"/>
          </p:cNvPicPr>
          <p:nvPr/>
        </p:nvPicPr>
        <p:blipFill rotWithShape="1">
          <a:blip r:embed="rId7" cstate="print"/>
          <a:srcRect t="6995" r="408" b="40946"/>
          <a:stretch/>
        </p:blipFill>
        <p:spPr bwMode="auto">
          <a:xfrm>
            <a:off x="1691680" y="3212976"/>
            <a:ext cx="3168352" cy="1656184"/>
          </a:xfrm>
          <a:prstGeom prst="rect">
            <a:avLst/>
          </a:prstGeom>
          <a:noFill/>
        </p:spPr>
      </p:pic>
      <p:sp>
        <p:nvSpPr>
          <p:cNvPr id="1040" name="AutoShape 16" descr="https://www.partypacks.co.uk/images/products/product_100679_1_orig.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42" name="AutoShape 18" descr="https://www.partypacks.co.uk/images/products/product_100679_1_orig.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44" name="AutoShape 20" descr="https://www.partypacks.co.uk/images/products/product_100679_1_orig.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 name="TextBox 1"/>
          <p:cNvSpPr txBox="1"/>
          <p:nvPr/>
        </p:nvSpPr>
        <p:spPr>
          <a:xfrm>
            <a:off x="4716016" y="2852936"/>
            <a:ext cx="3096344" cy="2400657"/>
          </a:xfrm>
          <a:prstGeom prst="rect">
            <a:avLst/>
          </a:prstGeom>
          <a:noFill/>
        </p:spPr>
        <p:txBody>
          <a:bodyPr wrap="square" rtlCol="0">
            <a:spAutoFit/>
          </a:bodyPr>
          <a:lstStyle/>
          <a:p>
            <a:r>
              <a:rPr lang="ru-RU" sz="15000" dirty="0" smtClean="0">
                <a:solidFill>
                  <a:srgbClr val="7030A0"/>
                </a:solidFill>
                <a:latin typeface="Times New Roman" panose="02020603050405020304" pitchFamily="18" charset="0"/>
                <a:cs typeface="Times New Roman" panose="02020603050405020304" pitchFamily="18" charset="0"/>
              </a:rPr>
              <a:t>21</a:t>
            </a:r>
            <a:endParaRPr lang="ru-RU" sz="15000" dirty="0">
              <a:solidFill>
                <a:srgbClr val="7030A0"/>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3275856" y="6425952"/>
            <a:ext cx="5184576" cy="369332"/>
          </a:xfrm>
          <a:prstGeom prst="rect">
            <a:avLst/>
          </a:prstGeom>
          <a:noFill/>
        </p:spPr>
        <p:txBody>
          <a:bodyPr wrap="square" rtlCol="0">
            <a:spAutoFit/>
          </a:bodyPr>
          <a:lstStyle/>
          <a:p>
            <a:r>
              <a:rPr lang="en-US" dirty="0" smtClean="0">
                <a:solidFill>
                  <a:srgbClr val="C00000"/>
                </a:solidFill>
                <a:latin typeface="Times New Roman" panose="02020603050405020304" pitchFamily="18" charset="0"/>
                <a:cs typeface="Times New Roman" panose="02020603050405020304" pitchFamily="18" charset="0"/>
              </a:rPr>
              <a:t>C</a:t>
            </a:r>
            <a:r>
              <a:rPr lang="ru-RU" dirty="0" smtClean="0">
                <a:solidFill>
                  <a:srgbClr val="C00000"/>
                </a:solidFill>
                <a:latin typeface="Times New Roman" panose="02020603050405020304" pitchFamily="18" charset="0"/>
                <a:cs typeface="Times New Roman" panose="02020603050405020304" pitchFamily="18" charset="0"/>
              </a:rPr>
              <a:t>ТЕПНОГОРСК</a:t>
            </a:r>
            <a:endParaRPr lang="ru-RU" dirty="0">
              <a:solidFill>
                <a:srgbClr val="C00000"/>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descr="http://lib.rus.ec/i/32/407832/i_091.png"/>
          <p:cNvPicPr/>
          <p:nvPr/>
        </p:nvPicPr>
        <p:blipFill>
          <a:blip r:embed="rId2" cstate="print">
            <a:duotone>
              <a:schemeClr val="accent2">
                <a:shade val="45000"/>
                <a:satMod val="135000"/>
              </a:schemeClr>
              <a:prstClr val="white"/>
            </a:duotone>
            <a:lum/>
          </a:blip>
          <a:srcRect/>
          <a:stretch>
            <a:fillRect/>
          </a:stretch>
        </p:blipFill>
        <p:spPr bwMode="auto">
          <a:xfrm>
            <a:off x="0" y="0"/>
            <a:ext cx="9144000" cy="6858000"/>
          </a:xfrm>
          <a:prstGeom prst="rect">
            <a:avLst/>
          </a:prstGeom>
          <a:noFill/>
          <a:ln w="9525">
            <a:noFill/>
            <a:miter lim="800000"/>
            <a:headEnd/>
            <a:tailEnd/>
          </a:ln>
        </p:spPr>
      </p:pic>
      <p:pic>
        <p:nvPicPr>
          <p:cNvPr id="10" name="Picture 8" descr="ÐÐ°ÑÑÐ¸Ð½ÐºÐ¸ Ð¿Ð¾ Ð·Ð°Ð¿ÑÐ¾ÑÑ ÑÑÑÐ°Ð½Ð¸ Ð¶Ð°Ò£ÒÑÑÑ"/>
          <p:cNvPicPr>
            <a:picLocks noChangeAspect="1" noChangeArrowheads="1"/>
          </p:cNvPicPr>
          <p:nvPr/>
        </p:nvPicPr>
        <p:blipFill>
          <a:blip r:embed="rId3" cstate="print"/>
          <a:srcRect t="13793" r="34673" b="6897"/>
          <a:stretch>
            <a:fillRect/>
          </a:stretch>
        </p:blipFill>
        <p:spPr bwMode="auto">
          <a:xfrm>
            <a:off x="467544" y="332656"/>
            <a:ext cx="1277006" cy="1152128"/>
          </a:xfrm>
          <a:prstGeom prst="ellipse">
            <a:avLst/>
          </a:prstGeom>
          <a:ln>
            <a:noFill/>
          </a:ln>
          <a:effectLst>
            <a:softEdge rad="112500"/>
          </a:effectLst>
        </p:spPr>
      </p:pic>
      <p:sp>
        <p:nvSpPr>
          <p:cNvPr id="11" name="TextBox 10"/>
          <p:cNvSpPr txBox="1"/>
          <p:nvPr/>
        </p:nvSpPr>
        <p:spPr>
          <a:xfrm>
            <a:off x="1714480" y="642918"/>
            <a:ext cx="6624736" cy="461665"/>
          </a:xfrm>
          <a:prstGeom prst="rect">
            <a:avLst/>
          </a:prstGeom>
          <a:noFill/>
        </p:spPr>
        <p:txBody>
          <a:bodyPr wrap="square" rtlCol="0">
            <a:prstTxWarp prst="textCanDown">
              <a:avLst/>
            </a:prstTxWarp>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kk-KZ" sz="2400" b="1" dirty="0" smtClean="0">
                <a:ln w="11430"/>
                <a:solidFill>
                  <a:srgbClr val="7030A0"/>
                </a:solidFill>
                <a:effectLst>
                  <a:outerShdw blurRad="50800" dist="39000" dir="5460000" algn="tl">
                    <a:srgbClr val="000000">
                      <a:alpha val="38000"/>
                    </a:srgbClr>
                  </a:outerShdw>
                </a:effectLst>
                <a:latin typeface="Times New Roman" pitchFamily="18" charset="0"/>
                <a:cs typeface="Times New Roman" pitchFamily="18" charset="0"/>
              </a:rPr>
              <a:t>Білім бөлімінің “Жаз-2021” бұйрықтары</a:t>
            </a:r>
            <a:endParaRPr lang="ru-RU" sz="2400" b="1" dirty="0">
              <a:ln w="11430"/>
              <a:solidFill>
                <a:srgbClr val="7030A0"/>
              </a:solidFill>
              <a:effectLst>
                <a:outerShdw blurRad="50800" dist="39000" dir="5460000" algn="tl">
                  <a:srgbClr val="000000">
                    <a:alpha val="38000"/>
                  </a:srgbClr>
                </a:outerShdw>
              </a:effectLst>
              <a:latin typeface="Times New Roman" pitchFamily="18" charset="0"/>
              <a:cs typeface="Times New Roman" pitchFamily="18" charset="0"/>
            </a:endParaRPr>
          </a:p>
        </p:txBody>
      </p:sp>
      <p:pic>
        <p:nvPicPr>
          <p:cNvPr id="2" name="Рисунок 1"/>
          <p:cNvPicPr>
            <a:picLocks noChangeAspect="1"/>
          </p:cNvPicPr>
          <p:nvPr/>
        </p:nvPicPr>
        <p:blipFill rotWithShape="1">
          <a:blip r:embed="rId4" cstate="print"/>
          <a:srcRect l="44396" t="24678" r="17017" b="10222"/>
          <a:stretch/>
        </p:blipFill>
        <p:spPr>
          <a:xfrm>
            <a:off x="857224" y="1500174"/>
            <a:ext cx="3528392" cy="4660242"/>
          </a:xfrm>
          <a:prstGeom prst="rect">
            <a:avLst/>
          </a:prstGeom>
        </p:spPr>
      </p:pic>
      <p:pic>
        <p:nvPicPr>
          <p:cNvPr id="3" name="Рисунок 2"/>
          <p:cNvPicPr>
            <a:picLocks noChangeAspect="1"/>
          </p:cNvPicPr>
          <p:nvPr/>
        </p:nvPicPr>
        <p:blipFill>
          <a:blip r:embed="rId5" cstate="print"/>
          <a:stretch>
            <a:fillRect/>
          </a:stretch>
        </p:blipFill>
        <p:spPr>
          <a:xfrm>
            <a:off x="5026848" y="1484784"/>
            <a:ext cx="3456732" cy="4660242"/>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http://lib.rus.ec/i/32/407832/i_091.png"/>
          <p:cNvPicPr/>
          <p:nvPr/>
        </p:nvPicPr>
        <p:blipFill>
          <a:blip r:embed="rId2" cstate="print">
            <a:duotone>
              <a:schemeClr val="accent3">
                <a:shade val="45000"/>
                <a:satMod val="135000"/>
              </a:schemeClr>
              <a:prstClr val="white"/>
            </a:duotone>
          </a:blip>
          <a:srcRect/>
          <a:stretch>
            <a:fillRect/>
          </a:stretch>
        </p:blipFill>
        <p:spPr bwMode="auto">
          <a:xfrm>
            <a:off x="0" y="0"/>
            <a:ext cx="9144000" cy="6858000"/>
          </a:xfrm>
          <a:prstGeom prst="rect">
            <a:avLst/>
          </a:prstGeom>
          <a:noFill/>
          <a:ln w="9525">
            <a:noFill/>
            <a:miter lim="800000"/>
            <a:headEnd/>
            <a:tailEnd/>
          </a:ln>
        </p:spPr>
      </p:pic>
      <p:pic>
        <p:nvPicPr>
          <p:cNvPr id="3" name="Picture 8" descr="ÐÐ°ÑÑÐ¸Ð½ÐºÐ¸ Ð¿Ð¾ Ð·Ð°Ð¿ÑÐ¾ÑÑ ÑÑÑÐ°Ð½Ð¸ Ð¶Ð°Ò£ÒÑÑÑ"/>
          <p:cNvPicPr>
            <a:picLocks noChangeAspect="1" noChangeArrowheads="1"/>
          </p:cNvPicPr>
          <p:nvPr/>
        </p:nvPicPr>
        <p:blipFill>
          <a:blip r:embed="rId3" cstate="print"/>
          <a:srcRect t="13793" r="34673" b="6897"/>
          <a:stretch>
            <a:fillRect/>
          </a:stretch>
        </p:blipFill>
        <p:spPr bwMode="auto">
          <a:xfrm>
            <a:off x="414674" y="332656"/>
            <a:ext cx="1277006" cy="1152128"/>
          </a:xfrm>
          <a:prstGeom prst="ellipse">
            <a:avLst/>
          </a:prstGeom>
          <a:ln>
            <a:noFill/>
          </a:ln>
          <a:effectLst>
            <a:softEdge rad="112500"/>
          </a:effectLst>
        </p:spPr>
      </p:pic>
      <p:sp>
        <p:nvSpPr>
          <p:cNvPr id="9" name="TextBox 8"/>
          <p:cNvSpPr txBox="1"/>
          <p:nvPr/>
        </p:nvSpPr>
        <p:spPr>
          <a:xfrm>
            <a:off x="1714480" y="642918"/>
            <a:ext cx="2808312" cy="461665"/>
          </a:xfrm>
          <a:prstGeom prst="rect">
            <a:avLst/>
          </a:prstGeom>
          <a:noFill/>
        </p:spPr>
        <p:txBody>
          <a:bodyPr wrap="square" rtlCol="0">
            <a:prstTxWarp prst="textPlain">
              <a:avLst/>
            </a:prstTxWarp>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kk-KZ" sz="2400" b="1" dirty="0" smtClean="0">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rPr>
              <a:t>Жазғы бұйрықтар</a:t>
            </a:r>
            <a:endParaRPr lang="ru-RU" sz="2400" b="1" dirty="0">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endParaRPr>
          </a:p>
        </p:txBody>
      </p:sp>
      <p:pic>
        <p:nvPicPr>
          <p:cNvPr id="12" name="Рисунок 11"/>
          <p:cNvPicPr>
            <a:picLocks noChangeAspect="1"/>
          </p:cNvPicPr>
          <p:nvPr/>
        </p:nvPicPr>
        <p:blipFill rotWithShape="1">
          <a:blip r:embed="rId4" cstate="print"/>
          <a:srcRect l="44396" t="22578" r="16230" b="20723"/>
          <a:stretch/>
        </p:blipFill>
        <p:spPr>
          <a:xfrm>
            <a:off x="3000364" y="3429000"/>
            <a:ext cx="2000264" cy="2736080"/>
          </a:xfrm>
          <a:prstGeom prst="rect">
            <a:avLst/>
          </a:prstGeom>
        </p:spPr>
      </p:pic>
      <p:pic>
        <p:nvPicPr>
          <p:cNvPr id="13" name="Рисунок 12"/>
          <p:cNvPicPr>
            <a:picLocks noChangeAspect="1"/>
          </p:cNvPicPr>
          <p:nvPr/>
        </p:nvPicPr>
        <p:blipFill rotWithShape="1">
          <a:blip r:embed="rId5" cstate="print"/>
          <a:srcRect l="45183" t="22579" r="16230" b="7073"/>
          <a:stretch/>
        </p:blipFill>
        <p:spPr>
          <a:xfrm rot="5400000">
            <a:off x="299550" y="1914972"/>
            <a:ext cx="2834108" cy="2004512"/>
          </a:xfrm>
          <a:prstGeom prst="rect">
            <a:avLst/>
          </a:prstGeom>
        </p:spPr>
      </p:pic>
      <p:pic>
        <p:nvPicPr>
          <p:cNvPr id="14" name="Рисунок 13"/>
          <p:cNvPicPr>
            <a:picLocks noChangeAspect="1"/>
          </p:cNvPicPr>
          <p:nvPr/>
        </p:nvPicPr>
        <p:blipFill rotWithShape="1">
          <a:blip r:embed="rId6" cstate="print"/>
          <a:srcRect l="44397" t="25728" r="17804" b="16523"/>
          <a:stretch/>
        </p:blipFill>
        <p:spPr>
          <a:xfrm>
            <a:off x="5143504" y="857232"/>
            <a:ext cx="1947065" cy="2427605"/>
          </a:xfrm>
          <a:prstGeom prst="rect">
            <a:avLst/>
          </a:prstGeom>
        </p:spPr>
      </p:pic>
      <p:pic>
        <p:nvPicPr>
          <p:cNvPr id="15" name="Рисунок 14"/>
          <p:cNvPicPr>
            <a:picLocks noChangeAspect="1"/>
          </p:cNvPicPr>
          <p:nvPr/>
        </p:nvPicPr>
        <p:blipFill rotWithShape="1">
          <a:blip r:embed="rId7" cstate="print"/>
          <a:srcRect l="44397" t="22578" r="17804" b="10223"/>
          <a:stretch/>
        </p:blipFill>
        <p:spPr>
          <a:xfrm>
            <a:off x="6429388" y="3429000"/>
            <a:ext cx="2036838" cy="2715784"/>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http://referad.ru/nedelya-zdoroveya-zdorovejka-v-podgotovitelenoj-gruppe-detskog/48741_html_m1da8f5e6.jpg"/>
          <p:cNvPicPr/>
          <p:nvPr/>
        </p:nvPicPr>
        <p:blipFill>
          <a:blip r:embed="rId2" cstate="print"/>
          <a:srcRect t="29339"/>
          <a:stretch>
            <a:fillRect/>
          </a:stretch>
        </p:blipFill>
        <p:spPr bwMode="auto">
          <a:xfrm>
            <a:off x="0" y="0"/>
            <a:ext cx="9144000" cy="6858000"/>
          </a:xfrm>
          <a:prstGeom prst="rect">
            <a:avLst/>
          </a:prstGeom>
          <a:noFill/>
          <a:ln w="9525">
            <a:noFill/>
            <a:miter lim="800000"/>
            <a:headEnd/>
            <a:tailEnd/>
          </a:ln>
        </p:spPr>
      </p:pic>
      <p:sp>
        <p:nvSpPr>
          <p:cNvPr id="3" name="Прямоугольник 2"/>
          <p:cNvSpPr/>
          <p:nvPr/>
        </p:nvSpPr>
        <p:spPr>
          <a:xfrm>
            <a:off x="1357290" y="428604"/>
            <a:ext cx="7128792" cy="1272180"/>
          </a:xfrm>
          <a:prstGeom prst="rect">
            <a:avLst/>
          </a:prstGeom>
        </p:spPr>
        <p:txBody>
          <a:bodyPr wrap="square">
            <a:prstTxWarp prst="textPlain">
              <a:avLst/>
            </a:prstTxWarp>
            <a:spAutoFit/>
          </a:bodyPr>
          <a:lstStyle/>
          <a:p>
            <a:pPr algn="ctr"/>
            <a:r>
              <a:rPr lang="ru-RU" sz="2000" b="1" dirty="0" smtClean="0">
                <a:solidFill>
                  <a:srgbClr val="002060"/>
                </a:solidFill>
                <a:latin typeface="Times New Roman" pitchFamily="18" charset="0"/>
                <a:cs typeface="Times New Roman" pitchFamily="18" charset="0"/>
              </a:rPr>
              <a:t>«ЖАЗ - 2021»</a:t>
            </a:r>
          </a:p>
          <a:p>
            <a:pPr algn="ctr"/>
            <a:r>
              <a:rPr lang="ru-RU" sz="2000" b="1" dirty="0" err="1" smtClean="0">
                <a:solidFill>
                  <a:srgbClr val="002060"/>
                </a:solidFill>
                <a:latin typeface="Times New Roman" pitchFamily="18" charset="0"/>
                <a:cs typeface="Times New Roman" pitchFamily="18" charset="0"/>
              </a:rPr>
              <a:t>Оқушылардың жазғы демалысын</a:t>
            </a:r>
            <a:r>
              <a:rPr lang="ru-RU" sz="2000" b="1" dirty="0" smtClean="0">
                <a:solidFill>
                  <a:srgbClr val="002060"/>
                </a:solidFill>
                <a:latin typeface="Times New Roman" pitchFamily="18" charset="0"/>
                <a:cs typeface="Times New Roman" pitchFamily="18" charset="0"/>
              </a:rPr>
              <a:t>, </a:t>
            </a:r>
            <a:r>
              <a:rPr lang="ru-RU" sz="2000" b="1" dirty="0" err="1" smtClean="0">
                <a:solidFill>
                  <a:srgbClr val="002060"/>
                </a:solidFill>
                <a:latin typeface="Times New Roman" pitchFamily="18" charset="0"/>
                <a:cs typeface="Times New Roman" pitchFamily="18" charset="0"/>
              </a:rPr>
              <a:t>еңбек </a:t>
            </a:r>
            <a:r>
              <a:rPr lang="ru-RU" sz="2000" b="1" dirty="0" smtClean="0">
                <a:solidFill>
                  <a:srgbClr val="002060"/>
                </a:solidFill>
                <a:latin typeface="Times New Roman" pitchFamily="18" charset="0"/>
                <a:cs typeface="Times New Roman" pitchFamily="18" charset="0"/>
              </a:rPr>
              <a:t>пен </a:t>
            </a:r>
            <a:r>
              <a:rPr lang="ru-RU" sz="2000" b="1" dirty="0" err="1" smtClean="0">
                <a:solidFill>
                  <a:srgbClr val="002060"/>
                </a:solidFill>
                <a:latin typeface="Times New Roman" pitchFamily="18" charset="0"/>
                <a:cs typeface="Times New Roman" pitchFamily="18" charset="0"/>
              </a:rPr>
              <a:t>сауықтыру ұйымдастыру туралы</a:t>
            </a:r>
            <a:endParaRPr lang="ru-RU" sz="2000" b="1" dirty="0" smtClean="0">
              <a:solidFill>
                <a:srgbClr val="002060"/>
              </a:solidFill>
              <a:latin typeface="Times New Roman" pitchFamily="18" charset="0"/>
              <a:cs typeface="Times New Roman" pitchFamily="18" charset="0"/>
            </a:endParaRPr>
          </a:p>
          <a:p>
            <a:pPr algn="ctr"/>
            <a:r>
              <a:rPr lang="ru-RU" sz="2000" b="1" dirty="0" smtClean="0">
                <a:solidFill>
                  <a:srgbClr val="002060"/>
                </a:solidFill>
                <a:latin typeface="Times New Roman" pitchFamily="18" charset="0"/>
                <a:cs typeface="Times New Roman" pitchFamily="18" charset="0"/>
              </a:rPr>
              <a:t>КЕШЕНДІ БАҒДАРЛАМАСЫ</a:t>
            </a:r>
            <a:endParaRPr lang="ru-RU" sz="2000" b="1" dirty="0">
              <a:solidFill>
                <a:srgbClr val="002060"/>
              </a:solidFill>
              <a:latin typeface="Times New Roman" pitchFamily="18" charset="0"/>
              <a:cs typeface="Times New Roman" pitchFamily="18" charset="0"/>
            </a:endParaRPr>
          </a:p>
        </p:txBody>
      </p:sp>
      <p:pic>
        <p:nvPicPr>
          <p:cNvPr id="4" name="Picture 8" descr="ÐÐ°ÑÑÐ¸Ð½ÐºÐ¸ Ð¿Ð¾ Ð·Ð°Ð¿ÑÐ¾ÑÑ ÑÑÑÐ°Ð½Ð¸ Ð¶Ð°Ò£ÒÑÑÑ"/>
          <p:cNvPicPr>
            <a:picLocks noChangeAspect="1" noChangeArrowheads="1"/>
          </p:cNvPicPr>
          <p:nvPr/>
        </p:nvPicPr>
        <p:blipFill>
          <a:blip r:embed="rId3" cstate="print"/>
          <a:srcRect t="13793" r="34673" b="6897"/>
          <a:stretch>
            <a:fillRect/>
          </a:stretch>
        </p:blipFill>
        <p:spPr bwMode="auto">
          <a:xfrm>
            <a:off x="0" y="142852"/>
            <a:ext cx="1277006" cy="1152128"/>
          </a:xfrm>
          <a:prstGeom prst="ellipse">
            <a:avLst/>
          </a:prstGeom>
          <a:ln>
            <a:noFill/>
          </a:ln>
          <a:effectLst>
            <a:softEdge rad="112500"/>
          </a:effectLst>
        </p:spPr>
      </p:pic>
      <p:pic>
        <p:nvPicPr>
          <p:cNvPr id="5" name="Рисунок 4"/>
          <p:cNvPicPr>
            <a:picLocks noChangeAspect="1"/>
          </p:cNvPicPr>
          <p:nvPr/>
        </p:nvPicPr>
        <p:blipFill rotWithShape="1">
          <a:blip r:embed="rId4" cstate="print"/>
          <a:srcRect l="44396" t="22578" r="16230" b="6023"/>
          <a:stretch/>
        </p:blipFill>
        <p:spPr>
          <a:xfrm>
            <a:off x="285720" y="2208887"/>
            <a:ext cx="2574951" cy="3583145"/>
          </a:xfrm>
          <a:prstGeom prst="rect">
            <a:avLst/>
          </a:prstGeom>
        </p:spPr>
      </p:pic>
      <p:pic>
        <p:nvPicPr>
          <p:cNvPr id="6" name="Рисунок 5"/>
          <p:cNvPicPr>
            <a:picLocks noChangeAspect="1"/>
          </p:cNvPicPr>
          <p:nvPr/>
        </p:nvPicPr>
        <p:blipFill rotWithShape="1">
          <a:blip r:embed="rId5" cstate="print"/>
          <a:srcRect l="44300" t="23603" r="16824" b="5589"/>
          <a:stretch/>
        </p:blipFill>
        <p:spPr>
          <a:xfrm>
            <a:off x="6156176" y="2214554"/>
            <a:ext cx="2599441" cy="3679090"/>
          </a:xfrm>
          <a:prstGeom prst="rect">
            <a:avLst/>
          </a:prstGeom>
        </p:spPr>
      </p:pic>
      <p:pic>
        <p:nvPicPr>
          <p:cNvPr id="7" name="Рисунок 6"/>
          <p:cNvPicPr>
            <a:picLocks noChangeAspect="1"/>
          </p:cNvPicPr>
          <p:nvPr/>
        </p:nvPicPr>
        <p:blipFill>
          <a:blip r:embed="rId6" cstate="print"/>
          <a:stretch>
            <a:fillRect/>
          </a:stretch>
        </p:blipFill>
        <p:spPr>
          <a:xfrm>
            <a:off x="3293915" y="2214554"/>
            <a:ext cx="2349655" cy="3543952"/>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1026" name="Picture 2" descr="C:\Users\Home\Desktop\ramki-shkola_10.png"/>
          <p:cNvPicPr>
            <a:picLocks noChangeAspect="1" noChangeArrowheads="1"/>
          </p:cNvPicPr>
          <p:nvPr/>
        </p:nvPicPr>
        <p:blipFill>
          <a:blip r:embed="rId2" cstate="print"/>
          <a:srcRect/>
          <a:stretch>
            <a:fillRect/>
          </a:stretch>
        </p:blipFill>
        <p:spPr bwMode="auto">
          <a:xfrm>
            <a:off x="1" y="0"/>
            <a:ext cx="9143999" cy="6858000"/>
          </a:xfrm>
          <a:prstGeom prst="rect">
            <a:avLst/>
          </a:prstGeom>
          <a:noFill/>
        </p:spPr>
      </p:pic>
      <p:sp>
        <p:nvSpPr>
          <p:cNvPr id="5" name="TextBox 4"/>
          <p:cNvSpPr txBox="1"/>
          <p:nvPr/>
        </p:nvSpPr>
        <p:spPr>
          <a:xfrm>
            <a:off x="1928794" y="2204864"/>
            <a:ext cx="5544616" cy="1800200"/>
          </a:xfrm>
          <a:prstGeom prst="rect">
            <a:avLst/>
          </a:prstGeom>
          <a:noFill/>
        </p:spPr>
        <p:txBody>
          <a:bodyPr wrap="square" rtlCol="0">
            <a:prstTxWarp prst="textPlain">
              <a:avLst>
                <a:gd name="adj" fmla="val 50464"/>
              </a:avLst>
            </a:prstTxWarp>
            <a:spAutoFit/>
          </a:bodyPr>
          <a:lstStyle/>
          <a:p>
            <a:pPr algn="ctr"/>
            <a:r>
              <a:rPr lang="ru-RU"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Профиль</a:t>
            </a:r>
            <a:r>
              <a:rPr lang="kk-KZ"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 мектебі  </a:t>
            </a:r>
            <a:endParaRPr lang="ru-RU"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Home\Desktop\ramki-shkola_10.png"/>
          <p:cNvPicPr>
            <a:picLocks noChangeAspect="1" noChangeArrowheads="1"/>
          </p:cNvPicPr>
          <p:nvPr/>
        </p:nvPicPr>
        <p:blipFill>
          <a:blip r:embed="rId2" cstate="print"/>
          <a:srcRect/>
          <a:stretch>
            <a:fillRect/>
          </a:stretch>
        </p:blipFill>
        <p:spPr bwMode="auto">
          <a:xfrm>
            <a:off x="1" y="0"/>
            <a:ext cx="9143999" cy="6858000"/>
          </a:xfrm>
          <a:prstGeom prst="rect">
            <a:avLst/>
          </a:prstGeom>
          <a:noFill/>
        </p:spPr>
      </p:pic>
      <p:sp>
        <p:nvSpPr>
          <p:cNvPr id="5" name="TextBox 4"/>
          <p:cNvSpPr txBox="1"/>
          <p:nvPr/>
        </p:nvSpPr>
        <p:spPr>
          <a:xfrm>
            <a:off x="1928794" y="1142984"/>
            <a:ext cx="5544616" cy="523220"/>
          </a:xfrm>
          <a:prstGeom prst="rect">
            <a:avLst/>
          </a:prstGeom>
          <a:noFill/>
        </p:spPr>
        <p:txBody>
          <a:bodyPr wrap="square" rtlCol="0">
            <a:prstTxWarp prst="textPlain">
              <a:avLst/>
            </a:prstTxWarp>
            <a:spAutoFit/>
          </a:bodyPr>
          <a:lstStyle/>
          <a:p>
            <a:pPr algn="ctr"/>
            <a:r>
              <a:rPr lang="ru-RU"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Қызықты</a:t>
            </a:r>
            <a:r>
              <a:rPr lang="ru-RU"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 математика профиль </a:t>
            </a:r>
            <a:r>
              <a:rPr lang="ru-RU"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мектеб</a:t>
            </a:r>
            <a:r>
              <a:rPr lang="kk-KZ"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і</a:t>
            </a:r>
            <a:r>
              <a:rPr lang="ru-RU"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 </a:t>
            </a:r>
            <a:r>
              <a:rPr lang="ru-RU"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жұмыс</a:t>
            </a:r>
            <a:r>
              <a:rPr lang="ru-RU"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 </a:t>
            </a:r>
            <a:r>
              <a:rPr lang="ru-RU"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жоспары</a:t>
            </a:r>
            <a:r>
              <a:rPr lang="kk-KZ"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  </a:t>
            </a:r>
            <a:endParaRPr lang="ru-RU"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pic>
        <p:nvPicPr>
          <p:cNvPr id="2" name="Рисунок 1"/>
          <p:cNvPicPr>
            <a:picLocks noChangeAspect="1"/>
          </p:cNvPicPr>
          <p:nvPr/>
        </p:nvPicPr>
        <p:blipFill rotWithShape="1">
          <a:blip r:embed="rId3" cstate="print"/>
          <a:srcRect l="44397" t="24679" r="17804" b="4972"/>
          <a:stretch/>
        </p:blipFill>
        <p:spPr>
          <a:xfrm rot="5400000">
            <a:off x="2016480" y="1826887"/>
            <a:ext cx="4370390" cy="4341051"/>
          </a:xfrm>
          <a:prstGeom prst="rect">
            <a:avLst/>
          </a:prstGeom>
        </p:spPr>
      </p:pic>
    </p:spTree>
    <p:extLst>
      <p:ext uri="{BB962C8B-B14F-4D97-AF65-F5344CB8AC3E}">
        <p14:creationId xmlns="" xmlns:p14="http://schemas.microsoft.com/office/powerpoint/2010/main" val="6556670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Home\Desktop\ramki-shkola_10.png"/>
          <p:cNvPicPr>
            <a:picLocks noChangeAspect="1" noChangeArrowheads="1"/>
          </p:cNvPicPr>
          <p:nvPr/>
        </p:nvPicPr>
        <p:blipFill>
          <a:blip r:embed="rId2" cstate="print"/>
          <a:srcRect/>
          <a:stretch>
            <a:fillRect/>
          </a:stretch>
        </p:blipFill>
        <p:spPr bwMode="auto">
          <a:xfrm>
            <a:off x="1" y="0"/>
            <a:ext cx="9143999" cy="6858000"/>
          </a:xfrm>
          <a:prstGeom prst="rect">
            <a:avLst/>
          </a:prstGeom>
          <a:noFill/>
        </p:spPr>
      </p:pic>
      <p:pic>
        <p:nvPicPr>
          <p:cNvPr id="3" name="Рисунок 2"/>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937166" y="1591035"/>
            <a:ext cx="2160240" cy="2997104"/>
          </a:xfrm>
          <a:prstGeom prst="rect">
            <a:avLst/>
          </a:prstGeom>
        </p:spPr>
      </p:pic>
      <p:pic>
        <p:nvPicPr>
          <p:cNvPr id="4" name="Рисунок 3"/>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3347864" y="1591035"/>
            <a:ext cx="2060916" cy="2997104"/>
          </a:xfrm>
          <a:prstGeom prst="rect">
            <a:avLst/>
          </a:prstGeom>
        </p:spPr>
      </p:pic>
      <p:pic>
        <p:nvPicPr>
          <p:cNvPr id="6" name="Рисунок 5"/>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5659238" y="1614821"/>
            <a:ext cx="2153122" cy="2973317"/>
          </a:xfrm>
          <a:prstGeom prst="rect">
            <a:avLst/>
          </a:prstGeom>
        </p:spPr>
      </p:pic>
    </p:spTree>
    <p:extLst>
      <p:ext uri="{BB962C8B-B14F-4D97-AF65-F5344CB8AC3E}">
        <p14:creationId xmlns="" xmlns:p14="http://schemas.microsoft.com/office/powerpoint/2010/main" val="19341627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Home\Desktop\pics-for-gt-colorful-school-borders-preschool-memory-book-stuff.jpg"/>
          <p:cNvPicPr>
            <a:picLocks noChangeAspect="1" noChangeArrowheads="1"/>
          </p:cNvPicPr>
          <p:nvPr/>
        </p:nvPicPr>
        <p:blipFill>
          <a:blip r:embed="rId2" cstate="print"/>
          <a:srcRect/>
          <a:stretch>
            <a:fillRect/>
          </a:stretch>
        </p:blipFill>
        <p:spPr bwMode="auto">
          <a:xfrm>
            <a:off x="-16215" y="188640"/>
            <a:ext cx="9144000" cy="6886644"/>
          </a:xfrm>
          <a:prstGeom prst="rect">
            <a:avLst/>
          </a:prstGeom>
          <a:noFill/>
          <a:ln>
            <a:solidFill>
              <a:srgbClr val="0070C0"/>
            </a:solidFill>
          </a:ln>
        </p:spPr>
      </p:pic>
      <p:sp>
        <p:nvSpPr>
          <p:cNvPr id="3" name="Прямоугольник 2"/>
          <p:cNvSpPr/>
          <p:nvPr/>
        </p:nvSpPr>
        <p:spPr>
          <a:xfrm>
            <a:off x="2000232" y="1285860"/>
            <a:ext cx="5143536" cy="1025545"/>
          </a:xfrm>
          <a:prstGeom prst="rect">
            <a:avLst/>
          </a:prstGeom>
          <a:noFill/>
        </p:spPr>
        <p:txBody>
          <a:bodyPr wrap="none" lIns="91440" tIns="45720" rIns="91440" bIns="45720">
            <a:prstTxWarp prst="textPlain">
              <a:avLst>
                <a:gd name="adj" fmla="val 50231"/>
              </a:avLst>
            </a:prstTxWarp>
            <a:spAutoFit/>
          </a:bodyPr>
          <a:lstStyle/>
          <a:p>
            <a:pPr algn="ctr"/>
            <a:r>
              <a:rPr lang="ru-RU" sz="2800" b="1" cap="all" dirty="0" smtClean="0">
                <a:ln w="9000" cmpd="sng">
                  <a:solidFill>
                    <a:srgbClr val="FFC000"/>
                  </a:solidFill>
                  <a:prstDash val="solid"/>
                </a:ln>
                <a:solidFill>
                  <a:srgbClr val="FFC000"/>
                </a:solidFill>
                <a:effectLst>
                  <a:reflection blurRad="12700" stA="28000" endPos="45000" dist="1000" dir="5400000" sy="-100000" algn="bl" rotWithShape="0"/>
                </a:effectLst>
                <a:latin typeface="Times New Roman" pitchFamily="18" charset="0"/>
                <a:cs typeface="Times New Roman" pitchFamily="18" charset="0"/>
              </a:rPr>
              <a:t>«</a:t>
            </a:r>
            <a:r>
              <a:rPr lang="en-AU" sz="2800" b="1" cap="all" dirty="0" smtClean="0">
                <a:ln w="9000" cmpd="sng">
                  <a:solidFill>
                    <a:srgbClr val="FFC000"/>
                  </a:solidFill>
                  <a:prstDash val="solid"/>
                </a:ln>
                <a:solidFill>
                  <a:srgbClr val="FFC000"/>
                </a:solidFill>
                <a:effectLst>
                  <a:reflection blurRad="12700" stA="28000" endPos="45000" dist="1000" dir="5400000" sy="-100000" algn="bl" rotWithShape="0"/>
                </a:effectLst>
                <a:latin typeface="Times New Roman" pitchFamily="18" charset="0"/>
                <a:cs typeface="Times New Roman" pitchFamily="18" charset="0"/>
              </a:rPr>
              <a:t>HAPPY ENGLISH</a:t>
            </a:r>
            <a:r>
              <a:rPr lang="ru-RU" sz="2800" b="1" cap="all" dirty="0" smtClean="0">
                <a:ln w="9000" cmpd="sng">
                  <a:solidFill>
                    <a:srgbClr val="FFC000"/>
                  </a:solidFill>
                  <a:prstDash val="solid"/>
                </a:ln>
                <a:solidFill>
                  <a:srgbClr val="FFC000"/>
                </a:solidFill>
                <a:effectLst>
                  <a:reflection blurRad="12700" stA="28000" endPos="45000" dist="1000" dir="5400000" sy="-100000" algn="bl" rotWithShape="0"/>
                </a:effectLst>
                <a:latin typeface="Times New Roman" pitchFamily="18" charset="0"/>
                <a:cs typeface="Times New Roman" pitchFamily="18" charset="0"/>
              </a:rPr>
              <a:t>»</a:t>
            </a:r>
          </a:p>
          <a:p>
            <a:pPr algn="ctr"/>
            <a:r>
              <a:rPr lang="ru-RU" sz="2800" b="1" cap="all" dirty="0" err="1" smtClean="0">
                <a:ln w="9000" cmpd="sng">
                  <a:solidFill>
                    <a:srgbClr val="FFC000"/>
                  </a:solidFill>
                  <a:prstDash val="solid"/>
                </a:ln>
                <a:solidFill>
                  <a:srgbClr val="FFC000"/>
                </a:solidFill>
                <a:effectLst>
                  <a:reflection blurRad="12700" stA="28000" endPos="45000" dist="1000" dir="5400000" sy="-100000" algn="bl" rotWithShape="0"/>
                </a:effectLst>
                <a:latin typeface="Times New Roman" pitchFamily="18" charset="0"/>
                <a:cs typeface="Times New Roman" pitchFamily="18" charset="0"/>
              </a:rPr>
              <a:t>үйірмесі</a:t>
            </a:r>
            <a:r>
              <a:rPr lang="ru-RU" sz="2800" b="1" cap="all" dirty="0" smtClean="0">
                <a:ln w="9000" cmpd="sng">
                  <a:solidFill>
                    <a:srgbClr val="FFC000"/>
                  </a:solidFill>
                  <a:prstDash val="solid"/>
                </a:ln>
                <a:solidFill>
                  <a:srgbClr val="FFC000"/>
                </a:solidFill>
                <a:effectLst>
                  <a:reflection blurRad="12700" stA="28000" endPos="45000" dist="1000" dir="5400000" sy="-100000" algn="bl" rotWithShape="0"/>
                </a:effectLst>
                <a:latin typeface="Times New Roman" pitchFamily="18" charset="0"/>
                <a:cs typeface="Times New Roman" pitchFamily="18" charset="0"/>
              </a:rPr>
              <a:t> </a:t>
            </a:r>
            <a:endParaRPr lang="ru-RU" sz="2800" b="1" cap="all" dirty="0">
              <a:ln w="9000" cmpd="sng">
                <a:solidFill>
                  <a:srgbClr val="FFC000"/>
                </a:solidFill>
                <a:prstDash val="solid"/>
              </a:ln>
              <a:solidFill>
                <a:srgbClr val="FFC000"/>
              </a:solidFill>
              <a:effectLst>
                <a:reflection blurRad="12700" stA="28000" endPos="45000" dist="1000" dir="5400000" sy="-100000" algn="bl" rotWithShape="0"/>
              </a:effectLst>
              <a:latin typeface="Times New Roman" pitchFamily="18" charset="0"/>
              <a:cs typeface="Times New Roman" pitchFamily="18" charset="0"/>
            </a:endParaRPr>
          </a:p>
        </p:txBody>
      </p:sp>
      <p:pic>
        <p:nvPicPr>
          <p:cNvPr id="2" name="Рисунок 1"/>
          <p:cNvPicPr>
            <a:picLocks noChangeAspect="1"/>
          </p:cNvPicPr>
          <p:nvPr/>
        </p:nvPicPr>
        <p:blipFill rotWithShape="1">
          <a:blip r:embed="rId3" cstate="print"/>
          <a:srcRect l="45275" t="29000" r="17712" b="16400"/>
          <a:stretch/>
        </p:blipFill>
        <p:spPr>
          <a:xfrm>
            <a:off x="3063576" y="2564904"/>
            <a:ext cx="3016848" cy="3337789"/>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pic>
        <p:nvPicPr>
          <p:cNvPr id="2" name="Рисунок 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979712" y="634380"/>
            <a:ext cx="5589240" cy="558924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F:\лагерь 2018\depositphotos_22527361-stock-photo-sewing-accessories-and-fabric-close.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TextBox 2"/>
          <p:cNvSpPr txBox="1"/>
          <p:nvPr/>
        </p:nvSpPr>
        <p:spPr>
          <a:xfrm>
            <a:off x="1785918" y="1643050"/>
            <a:ext cx="5353197" cy="797960"/>
          </a:xfrm>
          <a:prstGeom prst="rect">
            <a:avLst/>
          </a:prstGeom>
          <a:noFill/>
        </p:spPr>
        <p:txBody>
          <a:bodyPr wrap="none" rtlCol="0">
            <a:prstTxWarp prst="textPlain">
              <a:avLst/>
            </a:prstTxWarp>
            <a:spAutoFit/>
          </a:bodyPr>
          <a:lstStyle/>
          <a:p>
            <a:pPr algn="ctr"/>
            <a:r>
              <a:rPr lang="kk-KZ" sz="2400" b="1" cap="all" dirty="0" smtClean="0">
                <a:ln w="9000" cmpd="sng">
                  <a:solidFill>
                    <a:srgbClr val="00B050"/>
                  </a:solidFill>
                  <a:prstDash val="solid"/>
                </a:ln>
                <a:solidFill>
                  <a:srgbClr val="00B050"/>
                </a:solidFill>
                <a:effectLst>
                  <a:reflection blurRad="12700" stA="28000" endPos="45000" dist="1000" dir="5400000" sy="-100000" algn="bl" rotWithShape="0"/>
                </a:effectLst>
                <a:latin typeface="Times New Roman" pitchFamily="18" charset="0"/>
                <a:cs typeface="Times New Roman" pitchFamily="18" charset="0"/>
              </a:rPr>
              <a:t>“Мен, сен, бәріміз!” </a:t>
            </a:r>
          </a:p>
          <a:p>
            <a:pPr algn="ctr"/>
            <a:r>
              <a:rPr lang="kk-KZ" sz="2400" b="1" cap="all" dirty="0" smtClean="0">
                <a:ln w="9000" cmpd="sng">
                  <a:solidFill>
                    <a:srgbClr val="00B050"/>
                  </a:solidFill>
                  <a:prstDash val="solid"/>
                </a:ln>
                <a:solidFill>
                  <a:srgbClr val="00B050"/>
                </a:solidFill>
                <a:effectLst>
                  <a:reflection blurRad="12700" stA="28000" endPos="45000" dist="1000" dir="5400000" sy="-100000" algn="bl" rotWithShape="0"/>
                </a:effectLst>
                <a:latin typeface="Times New Roman" pitchFamily="18" charset="0"/>
                <a:cs typeface="Times New Roman" pitchFamily="18" charset="0"/>
              </a:rPr>
              <a:t>табиғи материалдармен жұмыс</a:t>
            </a:r>
          </a:p>
          <a:p>
            <a:pPr algn="ctr"/>
            <a:r>
              <a:rPr lang="kk-KZ" sz="2400" b="1" cap="all" dirty="0" smtClean="0">
                <a:ln w="9000" cmpd="sng">
                  <a:solidFill>
                    <a:srgbClr val="00B050"/>
                  </a:solidFill>
                  <a:prstDash val="solid"/>
                </a:ln>
                <a:solidFill>
                  <a:srgbClr val="00B050"/>
                </a:solidFill>
                <a:effectLst>
                  <a:reflection blurRad="12700" stA="28000" endPos="45000" dist="1000" dir="5400000" sy="-100000" algn="bl" rotWithShape="0"/>
                </a:effectLst>
                <a:latin typeface="Times New Roman" pitchFamily="18" charset="0"/>
                <a:cs typeface="Times New Roman" pitchFamily="18" charset="0"/>
              </a:rPr>
              <a:t>жоспары</a:t>
            </a:r>
            <a:endParaRPr lang="ru-RU" sz="2400" b="1" cap="all" dirty="0">
              <a:ln w="9000" cmpd="sng">
                <a:solidFill>
                  <a:srgbClr val="00B050"/>
                </a:solidFill>
                <a:prstDash val="solid"/>
              </a:ln>
              <a:solidFill>
                <a:srgbClr val="00B050"/>
              </a:solidFill>
              <a:effectLst>
                <a:reflection blurRad="12700" stA="28000" endPos="45000" dist="1000" dir="5400000" sy="-100000" algn="bl" rotWithShape="0"/>
              </a:effectLst>
              <a:latin typeface="Times New Roman" pitchFamily="18" charset="0"/>
              <a:cs typeface="Times New Roman" pitchFamily="18" charset="0"/>
            </a:endParaRPr>
          </a:p>
        </p:txBody>
      </p:sp>
      <p:pic>
        <p:nvPicPr>
          <p:cNvPr id="2" name="Рисунок 1"/>
          <p:cNvPicPr>
            <a:picLocks noChangeAspect="1"/>
          </p:cNvPicPr>
          <p:nvPr/>
        </p:nvPicPr>
        <p:blipFill rotWithShape="1">
          <a:blip r:embed="rId3" cstate="print"/>
          <a:srcRect l="47546" t="23628" r="17804" b="8123"/>
          <a:stretch/>
        </p:blipFill>
        <p:spPr>
          <a:xfrm>
            <a:off x="2483768" y="2564904"/>
            <a:ext cx="3600400" cy="3715399"/>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F:\лагерь 2018\depositphotos_22527361-stock-photo-sewing-accessories-and-fabric-close.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TextBox 2"/>
          <p:cNvSpPr txBox="1"/>
          <p:nvPr/>
        </p:nvSpPr>
        <p:spPr>
          <a:xfrm>
            <a:off x="1785918" y="1643050"/>
            <a:ext cx="5353197" cy="797960"/>
          </a:xfrm>
          <a:prstGeom prst="rect">
            <a:avLst/>
          </a:prstGeom>
          <a:noFill/>
        </p:spPr>
        <p:txBody>
          <a:bodyPr wrap="none" rtlCol="0">
            <a:prstTxWarp prst="textPlain">
              <a:avLst/>
            </a:prstTxWarp>
            <a:spAutoFit/>
          </a:bodyPr>
          <a:lstStyle/>
          <a:p>
            <a:pPr algn="ctr"/>
            <a:r>
              <a:rPr lang="kk-KZ" sz="2400" b="1" cap="all" dirty="0" smtClean="0">
                <a:ln w="9000" cmpd="sng">
                  <a:solidFill>
                    <a:srgbClr val="00B050"/>
                  </a:solidFill>
                  <a:prstDash val="solid"/>
                </a:ln>
                <a:solidFill>
                  <a:srgbClr val="00B050"/>
                </a:solidFill>
                <a:effectLst>
                  <a:reflection blurRad="12700" stA="28000" endPos="45000" dist="1000" dir="5400000" sy="-100000" algn="bl" rotWithShape="0"/>
                </a:effectLst>
                <a:latin typeface="Times New Roman" pitchFamily="18" charset="0"/>
                <a:cs typeface="Times New Roman" pitchFamily="18" charset="0"/>
              </a:rPr>
              <a:t>“Қол өнер шеберханасы” </a:t>
            </a:r>
          </a:p>
          <a:p>
            <a:pPr algn="ctr"/>
            <a:r>
              <a:rPr lang="kk-KZ" sz="2400" b="1" cap="all" dirty="0" smtClean="0">
                <a:ln w="9000" cmpd="sng">
                  <a:solidFill>
                    <a:srgbClr val="00B050"/>
                  </a:solidFill>
                  <a:prstDash val="solid"/>
                </a:ln>
                <a:solidFill>
                  <a:srgbClr val="00B050"/>
                </a:solidFill>
                <a:effectLst>
                  <a:reflection blurRad="12700" stA="28000" endPos="45000" dist="1000" dir="5400000" sy="-100000" algn="bl" rotWithShape="0"/>
                </a:effectLst>
                <a:latin typeface="Times New Roman" pitchFamily="18" charset="0"/>
                <a:cs typeface="Times New Roman" pitchFamily="18" charset="0"/>
              </a:rPr>
              <a:t>Үйірмесінде жүргізілетін  жұмыс</a:t>
            </a:r>
          </a:p>
          <a:p>
            <a:pPr algn="ctr"/>
            <a:r>
              <a:rPr lang="kk-KZ" sz="2400" b="1" cap="all" dirty="0" smtClean="0">
                <a:ln w="9000" cmpd="sng">
                  <a:solidFill>
                    <a:srgbClr val="00B050"/>
                  </a:solidFill>
                  <a:prstDash val="solid"/>
                </a:ln>
                <a:solidFill>
                  <a:srgbClr val="00B050"/>
                </a:solidFill>
                <a:effectLst>
                  <a:reflection blurRad="12700" stA="28000" endPos="45000" dist="1000" dir="5400000" sy="-100000" algn="bl" rotWithShape="0"/>
                </a:effectLst>
                <a:latin typeface="Times New Roman" pitchFamily="18" charset="0"/>
                <a:cs typeface="Times New Roman" pitchFamily="18" charset="0"/>
              </a:rPr>
              <a:t>жоспары</a:t>
            </a:r>
            <a:endParaRPr lang="ru-RU" sz="2400" b="1" cap="all" dirty="0">
              <a:ln w="9000" cmpd="sng">
                <a:solidFill>
                  <a:srgbClr val="00B050"/>
                </a:solidFill>
                <a:prstDash val="solid"/>
              </a:ln>
              <a:solidFill>
                <a:srgbClr val="00B050"/>
              </a:solidFill>
              <a:effectLst>
                <a:reflection blurRad="12700" stA="28000" endPos="45000" dist="1000" dir="5400000" sy="-100000" algn="bl" rotWithShape="0"/>
              </a:effectLst>
              <a:latin typeface="Times New Roman" pitchFamily="18" charset="0"/>
              <a:cs typeface="Times New Roman" pitchFamily="18" charset="0"/>
            </a:endParaRPr>
          </a:p>
        </p:txBody>
      </p:sp>
      <p:pic>
        <p:nvPicPr>
          <p:cNvPr id="4" name="Рисунок 3"/>
          <p:cNvPicPr>
            <a:picLocks noChangeAspect="1"/>
          </p:cNvPicPr>
          <p:nvPr/>
        </p:nvPicPr>
        <p:blipFill rotWithShape="1">
          <a:blip r:embed="rId3" cstate="print"/>
          <a:srcRect l="45184" t="22578" r="17017" b="4973"/>
          <a:stretch/>
        </p:blipFill>
        <p:spPr>
          <a:xfrm rot="5400000">
            <a:off x="2961795" y="1834849"/>
            <a:ext cx="3220410" cy="4968552"/>
          </a:xfrm>
          <a:prstGeom prst="rect">
            <a:avLst/>
          </a:prstGeom>
        </p:spPr>
      </p:pic>
    </p:spTree>
    <p:extLst>
      <p:ext uri="{BB962C8B-B14F-4D97-AF65-F5344CB8AC3E}">
        <p14:creationId xmlns="" xmlns:p14="http://schemas.microsoft.com/office/powerpoint/2010/main" val="10230634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F:\лагерь 2018\57289fc219f19d744f6cf8f1780c7ad6--page-borders-wordpress-template.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pic>
        <p:nvPicPr>
          <p:cNvPr id="2" name="Рисунок 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547664" y="896212"/>
            <a:ext cx="3240360" cy="2435765"/>
          </a:xfrm>
          <a:prstGeom prst="rect">
            <a:avLst/>
          </a:prstGeom>
        </p:spPr>
      </p:pic>
      <p:pic>
        <p:nvPicPr>
          <p:cNvPr id="3" name="Рисунок 2"/>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5076056" y="896212"/>
            <a:ext cx="2592288" cy="2435766"/>
          </a:xfrm>
          <a:prstGeom prst="rect">
            <a:avLst/>
          </a:prstGeom>
        </p:spPr>
      </p:pic>
      <p:pic>
        <p:nvPicPr>
          <p:cNvPr id="4" name="Рисунок 3"/>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3177312" y="3645024"/>
            <a:ext cx="3096344" cy="2664296"/>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F:\лагерь 2018\printableCertificate4.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TextBox 2"/>
          <p:cNvSpPr txBox="1"/>
          <p:nvPr/>
        </p:nvSpPr>
        <p:spPr>
          <a:xfrm>
            <a:off x="2143108" y="785794"/>
            <a:ext cx="5198154" cy="461665"/>
          </a:xfrm>
          <a:prstGeom prst="rect">
            <a:avLst/>
          </a:prstGeom>
          <a:noFill/>
        </p:spPr>
        <p:txBody>
          <a:bodyPr wrap="none" rtlCol="0">
            <a:prstTxWarp prst="textPlain">
              <a:avLst/>
            </a:prstTxWarp>
            <a:spAutoFit/>
          </a:bodyPr>
          <a:lstStyle/>
          <a:p>
            <a:r>
              <a:rPr lang="kk-KZ" sz="2400" b="1" cap="all" dirty="0" smtClean="0">
                <a:ln w="9000" cmpd="sng">
                  <a:solidFill>
                    <a:srgbClr val="C00000"/>
                  </a:solidFill>
                  <a:prstDash val="solid"/>
                </a:ln>
                <a:solidFill>
                  <a:srgbClr val="C00000"/>
                </a:solidFill>
                <a:effectLst>
                  <a:reflection blurRad="12700" stA="28000" endPos="45000" dist="1000" dir="5400000" sy="-100000" algn="bl" rotWithShape="0"/>
                </a:effectLst>
                <a:latin typeface="Times New Roman" pitchFamily="18" charset="0"/>
                <a:cs typeface="Times New Roman" pitchFamily="18" charset="0"/>
              </a:rPr>
              <a:t>Дене шынықтыру үйірмесі </a:t>
            </a:r>
            <a:endParaRPr lang="ru-RU" sz="2400" b="1" cap="all" dirty="0">
              <a:ln w="9000" cmpd="sng">
                <a:solidFill>
                  <a:srgbClr val="C00000"/>
                </a:solidFill>
                <a:prstDash val="solid"/>
              </a:ln>
              <a:solidFill>
                <a:srgbClr val="C00000"/>
              </a:solidFill>
              <a:effectLst>
                <a:reflection blurRad="12700" stA="28000" endPos="45000" dist="1000" dir="5400000" sy="-100000" algn="bl" rotWithShape="0"/>
              </a:effectLst>
              <a:latin typeface="Times New Roman" pitchFamily="18" charset="0"/>
              <a:cs typeface="Times New Roman" pitchFamily="18" charset="0"/>
            </a:endParaRPr>
          </a:p>
        </p:txBody>
      </p:sp>
      <p:pic>
        <p:nvPicPr>
          <p:cNvPr id="2" name="Рисунок 1"/>
          <p:cNvPicPr>
            <a:picLocks noChangeAspect="1"/>
          </p:cNvPicPr>
          <p:nvPr/>
        </p:nvPicPr>
        <p:blipFill rotWithShape="1">
          <a:blip r:embed="rId3" cstate="print"/>
          <a:srcRect l="44582" t="24794" r="17204" b="7590"/>
          <a:stretch/>
        </p:blipFill>
        <p:spPr>
          <a:xfrm>
            <a:off x="2483768" y="1556792"/>
            <a:ext cx="4176464" cy="4320480"/>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F:\лагерь 2018\hello_html_68db4370.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pic>
        <p:nvPicPr>
          <p:cNvPr id="3" name="Рисунок 2"/>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899593" y="692696"/>
            <a:ext cx="2088231" cy="24482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Рисунок 3"/>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3275856" y="692696"/>
            <a:ext cx="2257983" cy="24482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Рисунок 4"/>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5868143" y="620688"/>
            <a:ext cx="2232249" cy="24482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Рисунок 5"/>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1403648" y="3442596"/>
            <a:ext cx="2880319" cy="283493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Рисунок 6"/>
          <p:cNvPicPr>
            <a:picLocks noChangeAspect="1"/>
          </p:cNvPicPr>
          <p:nvPr/>
        </p:nvPicPr>
        <p:blipFill>
          <a:blip r:embed="rId7" cstate="print">
            <a:extLst>
              <a:ext uri="{28A0092B-C50C-407E-A947-70E740481C1C}">
                <a14:useLocalDpi xmlns="" xmlns:a14="http://schemas.microsoft.com/office/drawing/2010/main" val="0"/>
              </a:ext>
            </a:extLst>
          </a:blip>
          <a:stretch>
            <a:fillRect/>
          </a:stretch>
        </p:blipFill>
        <p:spPr>
          <a:xfrm>
            <a:off x="4860032" y="3429000"/>
            <a:ext cx="2683999" cy="28621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F:\лагерь 2018\free-wallpaper-2.jpg"/>
          <p:cNvPicPr>
            <a:picLocks noChangeAspect="1" noChangeArrowheads="1"/>
          </p:cNvPicPr>
          <p:nvPr/>
        </p:nvPicPr>
        <p:blipFill>
          <a:blip r:embed="rId2" cstate="print"/>
          <a:srcRect b="4166"/>
          <a:stretch>
            <a:fillRect/>
          </a:stretch>
        </p:blipFill>
        <p:spPr bwMode="auto">
          <a:xfrm>
            <a:off x="0" y="0"/>
            <a:ext cx="9144000" cy="6858000"/>
          </a:xfrm>
          <a:prstGeom prst="rect">
            <a:avLst/>
          </a:prstGeom>
          <a:noFill/>
        </p:spPr>
      </p:pic>
      <p:sp>
        <p:nvSpPr>
          <p:cNvPr id="3" name="TextBox 2"/>
          <p:cNvSpPr txBox="1"/>
          <p:nvPr/>
        </p:nvSpPr>
        <p:spPr>
          <a:xfrm>
            <a:off x="428596" y="285728"/>
            <a:ext cx="7429552" cy="1428760"/>
          </a:xfrm>
          <a:prstGeom prst="rect">
            <a:avLst/>
          </a:prstGeom>
          <a:noFill/>
        </p:spPr>
        <p:txBody>
          <a:bodyPr wrap="none" rtlCol="0">
            <a:prstTxWarp prst="textPlain">
              <a:avLst/>
            </a:prstTxWarp>
            <a:spAutoFit/>
          </a:bodyPr>
          <a:lstStyle/>
          <a:p>
            <a:pPr algn="ctr"/>
            <a:r>
              <a:rPr lang="kk-KZ" sz="3600" b="1" cap="all" dirty="0" smtClean="0">
                <a:ln w="9000" cmpd="sng">
                  <a:solidFill>
                    <a:srgbClr val="0070C0"/>
                  </a:solidFill>
                  <a:prstDash val="solid"/>
                </a:ln>
                <a:solidFill>
                  <a:srgbClr val="0070C0"/>
                </a:solidFill>
                <a:effectLst>
                  <a:reflection blurRad="12700" stA="28000" endPos="45000" dist="1000" dir="5400000" sy="-100000" algn="bl" rotWithShape="0"/>
                </a:effectLst>
                <a:latin typeface="Times New Roman" pitchFamily="18" charset="0"/>
                <a:cs typeface="Times New Roman" pitchFamily="18" charset="0"/>
              </a:rPr>
              <a:t>“Музыка әлемі” </a:t>
            </a:r>
          </a:p>
          <a:p>
            <a:pPr algn="ctr"/>
            <a:r>
              <a:rPr lang="kk-KZ" sz="3600" b="1" cap="all" dirty="0" smtClean="0">
                <a:ln w="9000" cmpd="sng">
                  <a:solidFill>
                    <a:srgbClr val="C00000"/>
                  </a:solidFill>
                  <a:prstDash val="solid"/>
                </a:ln>
                <a:solidFill>
                  <a:srgbClr val="C00000"/>
                </a:solidFill>
                <a:effectLst>
                  <a:reflection blurRad="12700" stA="28000" endPos="45000" dist="1000" dir="5400000" sy="-100000" algn="bl" rotWithShape="0"/>
                </a:effectLst>
                <a:latin typeface="Times New Roman" pitchFamily="18" charset="0"/>
                <a:cs typeface="Times New Roman" pitchFamily="18" charset="0"/>
              </a:rPr>
              <a:t>“До-ре-ми-фа-соль-ля-си” Үйірмесі</a:t>
            </a:r>
          </a:p>
        </p:txBody>
      </p:sp>
      <p:pic>
        <p:nvPicPr>
          <p:cNvPr id="1026" name="Picture 2"/>
          <p:cNvPicPr>
            <a:picLocks noChangeAspect="1" noChangeArrowheads="1"/>
          </p:cNvPicPr>
          <p:nvPr/>
        </p:nvPicPr>
        <p:blipFill rotWithShape="1">
          <a:blip r:embed="rId3" cstate="print"/>
          <a:srcRect l="7137" t="36026" r="64919" b="10156"/>
          <a:stretch/>
        </p:blipFill>
        <p:spPr bwMode="auto">
          <a:xfrm>
            <a:off x="3429352" y="1714488"/>
            <a:ext cx="2333412" cy="2459779"/>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5" name="Picture 2"/>
          <p:cNvPicPr>
            <a:picLocks noChangeAspect="1" noChangeArrowheads="1"/>
          </p:cNvPicPr>
          <p:nvPr/>
        </p:nvPicPr>
        <p:blipFill>
          <a:blip r:embed="rId3" cstate="print"/>
          <a:srcRect l="36296" t="24414" r="35761" b="10156"/>
          <a:stretch>
            <a:fillRect/>
          </a:stretch>
        </p:blipFill>
        <p:spPr bwMode="auto">
          <a:xfrm>
            <a:off x="7143768" y="2000216"/>
            <a:ext cx="1785950" cy="3000420"/>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F:\лагерь 2018\music-borders-and-frames-3.jpg"/>
          <p:cNvPicPr>
            <a:picLocks noChangeAspect="1" noChangeArrowheads="1"/>
          </p:cNvPicPr>
          <p:nvPr/>
        </p:nvPicPr>
        <p:blipFill>
          <a:blip r:embed="rId2" cstate="print"/>
          <a:srcRect r="9641"/>
          <a:stretch>
            <a:fillRect/>
          </a:stretch>
        </p:blipFill>
        <p:spPr bwMode="auto">
          <a:xfrm>
            <a:off x="1" y="0"/>
            <a:ext cx="9143999" cy="6858000"/>
          </a:xfrm>
          <a:prstGeom prst="rect">
            <a:avLst/>
          </a:prstGeom>
          <a:noFill/>
        </p:spPr>
      </p:pic>
      <p:pic>
        <p:nvPicPr>
          <p:cNvPr id="2" name="Рисунок 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403648" y="651143"/>
            <a:ext cx="2784310" cy="208823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3" name="Рисунок 2"/>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5074708" y="663018"/>
            <a:ext cx="2764310" cy="2073233"/>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4" name="Рисунок 3"/>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1259633" y="3425404"/>
            <a:ext cx="2928326" cy="231287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5" name="Рисунок 4"/>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5001353" y="3455025"/>
            <a:ext cx="2911021" cy="218326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pic>
        <p:nvPicPr>
          <p:cNvPr id="3074" name="Picture 2" descr="C:\Users\Админ\Desktop\335a12.jpg"/>
          <p:cNvPicPr>
            <a:picLocks noChangeAspect="1" noChangeArrowheads="1"/>
          </p:cNvPicPr>
          <p:nvPr/>
        </p:nvPicPr>
        <p:blipFill>
          <a:blip r:embed="rId2" cstate="print"/>
          <a:srcRect/>
          <a:stretch>
            <a:fillRect/>
          </a:stretch>
        </p:blipFill>
        <p:spPr bwMode="auto">
          <a:xfrm>
            <a:off x="4860032" y="2564904"/>
            <a:ext cx="4109518" cy="3377766"/>
          </a:xfrm>
          <a:prstGeom prst="rect">
            <a:avLst/>
          </a:prstGeom>
          <a:noFill/>
        </p:spPr>
      </p:pic>
      <p:sp>
        <p:nvSpPr>
          <p:cNvPr id="4" name="TextBox 3"/>
          <p:cNvSpPr txBox="1"/>
          <p:nvPr/>
        </p:nvSpPr>
        <p:spPr>
          <a:xfrm>
            <a:off x="1928794" y="357166"/>
            <a:ext cx="6929486" cy="954107"/>
          </a:xfrm>
          <a:prstGeom prst="rect">
            <a:avLst/>
          </a:prstGeom>
          <a:noFill/>
        </p:spPr>
        <p:txBody>
          <a:bodyPr wrap="none" rtlCol="0">
            <a:prstTxWarp prst="textPlain">
              <a:avLst/>
            </a:prstTxWarp>
            <a:spAutoFit/>
          </a:bodyPr>
          <a:lstStyle/>
          <a:p>
            <a:pPr algn="ctr"/>
            <a:r>
              <a:rPr lang="kk-KZ" sz="2800" b="1" cap="all" dirty="0" smtClean="0">
                <a:ln w="9000" cmpd="sng">
                  <a:solidFill>
                    <a:srgbClr val="C00000"/>
                  </a:solidFill>
                  <a:prstDash val="solid"/>
                </a:ln>
                <a:solidFill>
                  <a:srgbClr val="C00000"/>
                </a:solidFill>
                <a:effectLst>
                  <a:reflection blurRad="12700" stA="28000" endPos="45000" dist="1000" dir="5400000" sy="-100000" algn="bl" rotWithShape="0"/>
                </a:effectLst>
                <a:latin typeface="Times New Roman" pitchFamily="18" charset="0"/>
                <a:cs typeface="Times New Roman" pitchFamily="18" charset="0"/>
              </a:rPr>
              <a:t>“Ана тілі-ардағым” үйірмесі</a:t>
            </a:r>
            <a:endParaRPr lang="ru-RU" sz="2800" b="1" cap="all" dirty="0">
              <a:ln w="9000" cmpd="sng">
                <a:solidFill>
                  <a:srgbClr val="C00000"/>
                </a:solidFill>
                <a:prstDash val="solid"/>
              </a:ln>
              <a:solidFill>
                <a:srgbClr val="C00000"/>
              </a:solidFill>
              <a:effectLst>
                <a:reflection blurRad="12700" stA="28000" endPos="45000" dist="1000" dir="5400000" sy="-100000" algn="bl" rotWithShape="0"/>
              </a:effectLst>
              <a:latin typeface="Times New Roman" pitchFamily="18" charset="0"/>
              <a:cs typeface="Times New Roman" pitchFamily="18" charset="0"/>
            </a:endParaRPr>
          </a:p>
        </p:txBody>
      </p:sp>
      <p:pic>
        <p:nvPicPr>
          <p:cNvPr id="6" name="Picture 8" descr="ÐÐ°ÑÑÐ¸Ð½ÐºÐ¸ Ð¿Ð¾ Ð·Ð°Ð¿ÑÐ¾ÑÑ ÑÑÑÐ°Ð½Ð¸ Ð¶Ð°Ò£ÒÑÑÑ"/>
          <p:cNvPicPr>
            <a:picLocks noChangeAspect="1" noChangeArrowheads="1"/>
          </p:cNvPicPr>
          <p:nvPr/>
        </p:nvPicPr>
        <p:blipFill>
          <a:blip r:embed="rId3" cstate="print"/>
          <a:srcRect t="13793" r="34673" b="6897"/>
          <a:stretch>
            <a:fillRect/>
          </a:stretch>
        </p:blipFill>
        <p:spPr bwMode="auto">
          <a:xfrm>
            <a:off x="0" y="0"/>
            <a:ext cx="1714480" cy="1500174"/>
          </a:xfrm>
          <a:prstGeom prst="ellipse">
            <a:avLst/>
          </a:prstGeom>
          <a:ln>
            <a:noFill/>
          </a:ln>
          <a:effectLst>
            <a:softEdge rad="112500"/>
          </a:effectLst>
        </p:spPr>
      </p:pic>
      <p:pic>
        <p:nvPicPr>
          <p:cNvPr id="2" name="Рисунок 1"/>
          <p:cNvPicPr>
            <a:picLocks noChangeAspect="1"/>
          </p:cNvPicPr>
          <p:nvPr/>
        </p:nvPicPr>
        <p:blipFill rotWithShape="1">
          <a:blip r:embed="rId4" cstate="print"/>
          <a:srcRect l="44488" t="30050" r="17713" b="11150"/>
          <a:stretch/>
        </p:blipFill>
        <p:spPr>
          <a:xfrm>
            <a:off x="769505" y="1769966"/>
            <a:ext cx="3456384" cy="4755378"/>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F:\фон\alphabet-blocks-border-vector-29039780.jpg"/>
          <p:cNvPicPr>
            <a:picLocks noChangeAspect="1" noChangeArrowheads="1"/>
          </p:cNvPicPr>
          <p:nvPr/>
        </p:nvPicPr>
        <p:blipFill>
          <a:blip r:embed="rId2" cstate="print"/>
          <a:srcRect/>
          <a:stretch>
            <a:fillRect/>
          </a:stretch>
        </p:blipFill>
        <p:spPr bwMode="auto">
          <a:xfrm>
            <a:off x="0" y="0"/>
            <a:ext cx="9144000" cy="6857999"/>
          </a:xfrm>
          <a:prstGeom prst="rect">
            <a:avLst/>
          </a:prstGeom>
          <a:noFill/>
        </p:spPr>
      </p:pic>
      <p:pic>
        <p:nvPicPr>
          <p:cNvPr id="3077" name="Picture 5" descr="C:\Users\BD18~1\AppData\Local\Temp\Rar$DI10.956\IMG-20180531-WA0148.jpg"/>
          <p:cNvPicPr>
            <a:picLocks noChangeAspect="1" noChangeArrowheads="1"/>
          </p:cNvPicPr>
          <p:nvPr/>
        </p:nvPicPr>
        <p:blipFill>
          <a:blip r:embed="rId3" cstate="print"/>
          <a:srcRect/>
          <a:stretch>
            <a:fillRect/>
          </a:stretch>
        </p:blipFill>
        <p:spPr bwMode="auto">
          <a:xfrm>
            <a:off x="5857884" y="1071546"/>
            <a:ext cx="2428924" cy="2143140"/>
          </a:xfrm>
          <a:prstGeom prst="ellipse">
            <a:avLst/>
          </a:prstGeom>
          <a:ln>
            <a:noFill/>
          </a:ln>
          <a:effectLst>
            <a:softEdge rad="112500"/>
          </a:effectLst>
        </p:spPr>
      </p:pic>
      <p:pic>
        <p:nvPicPr>
          <p:cNvPr id="3079" name="Picture 7" descr="C:\Users\BD18~1\AppData\Local\Temp\Rar$DI22.855\IMG-20180531-WA0155.jpg"/>
          <p:cNvPicPr>
            <a:picLocks noChangeAspect="1" noChangeArrowheads="1"/>
          </p:cNvPicPr>
          <p:nvPr/>
        </p:nvPicPr>
        <p:blipFill>
          <a:blip r:embed="rId4" cstate="print"/>
          <a:srcRect/>
          <a:stretch>
            <a:fillRect/>
          </a:stretch>
        </p:blipFill>
        <p:spPr bwMode="auto">
          <a:xfrm>
            <a:off x="1259632" y="3643314"/>
            <a:ext cx="2571768" cy="2071702"/>
          </a:xfrm>
          <a:prstGeom prst="ellipse">
            <a:avLst/>
          </a:prstGeom>
          <a:ln>
            <a:noFill/>
          </a:ln>
          <a:effectLst>
            <a:softEdge rad="112500"/>
          </a:effectLst>
        </p:spPr>
      </p:pic>
      <p:pic>
        <p:nvPicPr>
          <p:cNvPr id="3080" name="Picture 8" descr="C:\Users\BD18~1\AppData\Local\Temp\Rar$DI37.827\IMG-20180604-WA0189.jpg"/>
          <p:cNvPicPr>
            <a:picLocks noChangeAspect="1" noChangeArrowheads="1"/>
          </p:cNvPicPr>
          <p:nvPr/>
        </p:nvPicPr>
        <p:blipFill>
          <a:blip r:embed="rId5" cstate="print"/>
          <a:srcRect/>
          <a:stretch>
            <a:fillRect/>
          </a:stretch>
        </p:blipFill>
        <p:spPr bwMode="auto">
          <a:xfrm>
            <a:off x="4355976" y="3464695"/>
            <a:ext cx="2571768" cy="2214578"/>
          </a:xfrm>
          <a:prstGeom prst="ellipse">
            <a:avLst/>
          </a:prstGeom>
          <a:ln>
            <a:noFill/>
          </a:ln>
          <a:effectLst>
            <a:softEdge rad="112500"/>
          </a:effectLst>
        </p:spPr>
      </p:pic>
      <p:pic>
        <p:nvPicPr>
          <p:cNvPr id="3082" name="Picture 10" descr="C:\Users\BD18~1\AppData\Local\Temp\Rar$DI50.786\IMG-20180604-WA0174.jpg"/>
          <p:cNvPicPr>
            <a:picLocks noChangeAspect="1" noChangeArrowheads="1"/>
          </p:cNvPicPr>
          <p:nvPr/>
        </p:nvPicPr>
        <p:blipFill>
          <a:blip r:embed="rId6" cstate="print"/>
          <a:srcRect/>
          <a:stretch>
            <a:fillRect/>
          </a:stretch>
        </p:blipFill>
        <p:spPr bwMode="auto">
          <a:xfrm>
            <a:off x="2147805" y="1178703"/>
            <a:ext cx="2643206" cy="2214578"/>
          </a:xfrm>
          <a:prstGeom prst="ellipse">
            <a:avLst/>
          </a:prstGeom>
          <a:ln>
            <a:noFill/>
          </a:ln>
          <a:effectLst>
            <a:softEdge rad="112500"/>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Админ\Desktop\3-b.jpg"/>
          <p:cNvPicPr>
            <a:picLocks noChangeAspect="1" noChangeArrowheads="1"/>
          </p:cNvPicPr>
          <p:nvPr/>
        </p:nvPicPr>
        <p:blipFill>
          <a:blip r:embed="rId2" cstate="print"/>
          <a:srcRect/>
          <a:stretch>
            <a:fillRect/>
          </a:stretch>
        </p:blipFill>
        <p:spPr bwMode="auto">
          <a:xfrm>
            <a:off x="0" y="0"/>
            <a:ext cx="9144000" cy="6858048"/>
          </a:xfrm>
          <a:prstGeom prst="rect">
            <a:avLst/>
          </a:prstGeom>
          <a:noFill/>
        </p:spPr>
      </p:pic>
      <p:sp>
        <p:nvSpPr>
          <p:cNvPr id="3" name="TextBox 2"/>
          <p:cNvSpPr txBox="1"/>
          <p:nvPr/>
        </p:nvSpPr>
        <p:spPr>
          <a:xfrm>
            <a:off x="2214546" y="714356"/>
            <a:ext cx="4857784" cy="1239859"/>
          </a:xfrm>
          <a:prstGeom prst="rect">
            <a:avLst/>
          </a:prstGeom>
          <a:noFill/>
        </p:spPr>
        <p:txBody>
          <a:bodyPr wrap="none" rtlCol="0">
            <a:prstTxWarp prst="textPlain">
              <a:avLst/>
            </a:prstTxWarp>
            <a:spAutoFit/>
          </a:bodyPr>
          <a:lstStyle/>
          <a:p>
            <a:pPr algn="ctr"/>
            <a:r>
              <a:rPr lang="kk-KZ" sz="2800" b="1" cap="all" dirty="0" smtClean="0">
                <a:ln w="9000" cmpd="sng">
                  <a:solidFill>
                    <a:srgbClr val="C00000"/>
                  </a:solidFill>
                  <a:prstDash val="solid"/>
                </a:ln>
                <a:solidFill>
                  <a:srgbClr val="C00000"/>
                </a:solidFill>
                <a:effectLst>
                  <a:reflection blurRad="12700" stA="28000" endPos="45000" dist="1000" dir="5400000" sy="-100000" algn="bl" rotWithShape="0"/>
                </a:effectLst>
                <a:latin typeface="Times New Roman" pitchFamily="18" charset="0"/>
                <a:cs typeface="Times New Roman" pitchFamily="18" charset="0"/>
              </a:rPr>
              <a:t>“Орыс тілін үйренейік”</a:t>
            </a:r>
          </a:p>
          <a:p>
            <a:pPr algn="ctr"/>
            <a:r>
              <a:rPr lang="kk-KZ" sz="2800" b="1" cap="all" dirty="0" smtClean="0">
                <a:ln w="9000" cmpd="sng">
                  <a:solidFill>
                    <a:srgbClr val="C00000"/>
                  </a:solidFill>
                  <a:prstDash val="solid"/>
                </a:ln>
                <a:solidFill>
                  <a:srgbClr val="C00000"/>
                </a:solidFill>
                <a:effectLst>
                  <a:reflection blurRad="12700" stA="28000" endPos="45000" dist="1000" dir="5400000" sy="-100000" algn="bl" rotWithShape="0"/>
                </a:effectLst>
                <a:latin typeface="Times New Roman" pitchFamily="18" charset="0"/>
                <a:cs typeface="Times New Roman" pitchFamily="18" charset="0"/>
              </a:rPr>
              <a:t>пРофиль мектебі</a:t>
            </a:r>
            <a:endParaRPr lang="ru-RU" sz="2800" b="1" cap="all" dirty="0">
              <a:ln w="9000" cmpd="sng">
                <a:solidFill>
                  <a:srgbClr val="C00000"/>
                </a:solidFill>
                <a:prstDash val="solid"/>
              </a:ln>
              <a:solidFill>
                <a:srgbClr val="C00000"/>
              </a:solidFill>
              <a:effectLst>
                <a:reflection blurRad="12700" stA="28000" endPos="45000" dist="1000" dir="5400000" sy="-100000" algn="bl" rotWithShape="0"/>
              </a:effectLst>
              <a:latin typeface="Times New Roman" pitchFamily="18" charset="0"/>
              <a:cs typeface="Times New Roman" pitchFamily="18" charset="0"/>
            </a:endParaRPr>
          </a:p>
        </p:txBody>
      </p:sp>
      <p:pic>
        <p:nvPicPr>
          <p:cNvPr id="2" name="Рисунок 1"/>
          <p:cNvPicPr>
            <a:picLocks noChangeAspect="1"/>
          </p:cNvPicPr>
          <p:nvPr/>
        </p:nvPicPr>
        <p:blipFill rotWithShape="1">
          <a:blip r:embed="rId3" cstate="print"/>
          <a:srcRect l="44396" t="25728" r="17017" b="4973"/>
          <a:stretch/>
        </p:blipFill>
        <p:spPr>
          <a:xfrm>
            <a:off x="2987824" y="2204864"/>
            <a:ext cx="3528392" cy="3805474"/>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F:\лагерь 2018\hello_html_m47908631.jpg"/>
          <p:cNvPicPr>
            <a:picLocks noChangeAspect="1" noChangeArrowheads="1"/>
          </p:cNvPicPr>
          <p:nvPr/>
        </p:nvPicPr>
        <p:blipFill>
          <a:blip r:embed="rId2" cstate="print"/>
          <a:srcRect/>
          <a:stretch>
            <a:fillRect/>
          </a:stretch>
        </p:blipFill>
        <p:spPr bwMode="auto">
          <a:xfrm>
            <a:off x="0" y="-2144"/>
            <a:ext cx="9143999" cy="6860144"/>
          </a:xfrm>
          <a:prstGeom prst="rect">
            <a:avLst/>
          </a:prstGeom>
          <a:noFill/>
        </p:spPr>
      </p:pic>
      <p:pic>
        <p:nvPicPr>
          <p:cNvPr id="7170" name="Picture 2" descr="F:\20180607_111210.jpg"/>
          <p:cNvPicPr>
            <a:picLocks noChangeAspect="1" noChangeArrowheads="1"/>
          </p:cNvPicPr>
          <p:nvPr/>
        </p:nvPicPr>
        <p:blipFill>
          <a:blip r:embed="rId3" cstate="print"/>
          <a:srcRect/>
          <a:stretch>
            <a:fillRect/>
          </a:stretch>
        </p:blipFill>
        <p:spPr bwMode="auto">
          <a:xfrm>
            <a:off x="928662" y="642918"/>
            <a:ext cx="3071834" cy="2571768"/>
          </a:xfrm>
          <a:prstGeom prst="round2DiagRect">
            <a:avLst>
              <a:gd name="adj1" fmla="val 16667"/>
              <a:gd name="adj2" fmla="val 0"/>
            </a:avLst>
          </a:prstGeom>
          <a:ln w="88900" cap="sq">
            <a:solidFill>
              <a:srgbClr val="00B050"/>
            </a:solidFill>
            <a:miter lim="800000"/>
          </a:ln>
          <a:effectLst>
            <a:outerShdw blurRad="254000" algn="tl" rotWithShape="0">
              <a:srgbClr val="000000">
                <a:alpha val="43000"/>
              </a:srgbClr>
            </a:outerShdw>
          </a:effectLst>
        </p:spPr>
      </p:pic>
      <p:pic>
        <p:nvPicPr>
          <p:cNvPr id="7171" name="Picture 3" descr="F:\20180607_111820.jpg"/>
          <p:cNvPicPr>
            <a:picLocks noChangeAspect="1" noChangeArrowheads="1"/>
          </p:cNvPicPr>
          <p:nvPr/>
        </p:nvPicPr>
        <p:blipFill>
          <a:blip r:embed="rId4" cstate="print"/>
          <a:srcRect/>
          <a:stretch>
            <a:fillRect/>
          </a:stretch>
        </p:blipFill>
        <p:spPr bwMode="auto">
          <a:xfrm>
            <a:off x="4929190" y="3571876"/>
            <a:ext cx="3071834" cy="2500330"/>
          </a:xfrm>
          <a:prstGeom prst="round2DiagRect">
            <a:avLst>
              <a:gd name="adj1" fmla="val 16667"/>
              <a:gd name="adj2" fmla="val 0"/>
            </a:avLst>
          </a:prstGeom>
          <a:ln w="88900" cap="sq">
            <a:solidFill>
              <a:schemeClr val="accent1"/>
            </a:solidFill>
            <a:miter lim="800000"/>
          </a:ln>
          <a:effectLst>
            <a:outerShdw blurRad="254000" algn="tl" rotWithShape="0">
              <a:srgbClr val="000000">
                <a:alpha val="43000"/>
              </a:srgbClr>
            </a:outerShdw>
          </a:effectLst>
        </p:spPr>
      </p:pic>
      <p:pic>
        <p:nvPicPr>
          <p:cNvPr id="7173" name="Picture 5" descr="C:\Users\BD18~1\AppData\Local\Temp\Rar$DI02.971\20180530_112019.jpg"/>
          <p:cNvPicPr>
            <a:picLocks noChangeAspect="1" noChangeArrowheads="1"/>
          </p:cNvPicPr>
          <p:nvPr/>
        </p:nvPicPr>
        <p:blipFill>
          <a:blip r:embed="rId5" cstate="print"/>
          <a:srcRect/>
          <a:stretch>
            <a:fillRect/>
          </a:stretch>
        </p:blipFill>
        <p:spPr bwMode="auto">
          <a:xfrm>
            <a:off x="5000628" y="642918"/>
            <a:ext cx="3071834" cy="2500330"/>
          </a:xfrm>
          <a:prstGeom prst="round2DiagRect">
            <a:avLst>
              <a:gd name="adj1" fmla="val 16667"/>
              <a:gd name="adj2" fmla="val 0"/>
            </a:avLst>
          </a:prstGeom>
          <a:ln w="88900" cap="sq">
            <a:solidFill>
              <a:srgbClr val="0070C0"/>
            </a:solidFill>
            <a:miter lim="800000"/>
          </a:ln>
          <a:effectLst>
            <a:outerShdw blurRad="254000" algn="tl" rotWithShape="0">
              <a:srgbClr val="000000">
                <a:alpha val="43000"/>
              </a:srgbClr>
            </a:outerShdw>
          </a:effectLst>
        </p:spPr>
      </p:pic>
      <p:pic>
        <p:nvPicPr>
          <p:cNvPr id="7174" name="Picture 6" descr="C:\Users\BD18~1\AppData\Local\Temp\Rar$DI09.514\20180607_110531.jpg"/>
          <p:cNvPicPr>
            <a:picLocks noChangeAspect="1" noChangeArrowheads="1"/>
          </p:cNvPicPr>
          <p:nvPr/>
        </p:nvPicPr>
        <p:blipFill>
          <a:blip r:embed="rId6" cstate="print"/>
          <a:srcRect/>
          <a:stretch>
            <a:fillRect/>
          </a:stretch>
        </p:blipFill>
        <p:spPr bwMode="auto">
          <a:xfrm>
            <a:off x="857224" y="3643314"/>
            <a:ext cx="3071834" cy="2571768"/>
          </a:xfrm>
          <a:prstGeom prst="round2DiagRect">
            <a:avLst>
              <a:gd name="adj1" fmla="val 16667"/>
              <a:gd name="adj2" fmla="val 0"/>
            </a:avLst>
          </a:prstGeom>
          <a:ln w="88900" cap="sq">
            <a:solidFill>
              <a:schemeClr val="accent6">
                <a:lumMod val="50000"/>
              </a:schemeClr>
            </a:solidFill>
            <a:miter lim="800000"/>
          </a:ln>
          <a:effectLst>
            <a:outerShdw blurRad="254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Админ\Desktop\3-b.jpg"/>
          <p:cNvPicPr>
            <a:picLocks noChangeAspect="1" noChangeArrowheads="1"/>
          </p:cNvPicPr>
          <p:nvPr/>
        </p:nvPicPr>
        <p:blipFill>
          <a:blip r:embed="rId2" cstate="print"/>
          <a:srcRect/>
          <a:stretch>
            <a:fillRect/>
          </a:stretch>
        </p:blipFill>
        <p:spPr bwMode="auto">
          <a:xfrm>
            <a:off x="0" y="0"/>
            <a:ext cx="9144000" cy="6858048"/>
          </a:xfrm>
          <a:prstGeom prst="rect">
            <a:avLst/>
          </a:prstGeom>
          <a:noFill/>
        </p:spPr>
      </p:pic>
      <p:sp>
        <p:nvSpPr>
          <p:cNvPr id="3" name="TextBox 2"/>
          <p:cNvSpPr txBox="1"/>
          <p:nvPr/>
        </p:nvSpPr>
        <p:spPr>
          <a:xfrm>
            <a:off x="2214546" y="714356"/>
            <a:ext cx="4857784" cy="1239859"/>
          </a:xfrm>
          <a:prstGeom prst="rect">
            <a:avLst/>
          </a:prstGeom>
          <a:noFill/>
        </p:spPr>
        <p:txBody>
          <a:bodyPr wrap="none" rtlCol="0">
            <a:prstTxWarp prst="textPlain">
              <a:avLst/>
            </a:prstTxWarp>
            <a:spAutoFit/>
          </a:bodyPr>
          <a:lstStyle/>
          <a:p>
            <a:pPr algn="ctr"/>
            <a:r>
              <a:rPr lang="kk-KZ" sz="2800" b="1" cap="all" dirty="0" smtClean="0">
                <a:ln w="9000" cmpd="sng">
                  <a:solidFill>
                    <a:srgbClr val="C00000"/>
                  </a:solidFill>
                  <a:prstDash val="solid"/>
                </a:ln>
                <a:solidFill>
                  <a:srgbClr val="C00000"/>
                </a:solidFill>
                <a:effectLst>
                  <a:reflection blurRad="12700" stA="28000" endPos="45000" dist="1000" dir="5400000" sy="-100000" algn="bl" rotWithShape="0"/>
                </a:effectLst>
                <a:latin typeface="Times New Roman" pitchFamily="18" charset="0"/>
                <a:cs typeface="Times New Roman" pitchFamily="18" charset="0"/>
              </a:rPr>
              <a:t>“Адал ұрпақ клубы”</a:t>
            </a:r>
          </a:p>
          <a:p>
            <a:pPr algn="ctr"/>
            <a:r>
              <a:rPr lang="kk-KZ" sz="2800" b="1" cap="all" dirty="0" smtClean="0">
                <a:ln w="9000" cmpd="sng">
                  <a:solidFill>
                    <a:srgbClr val="C00000"/>
                  </a:solidFill>
                  <a:prstDash val="solid"/>
                </a:ln>
                <a:solidFill>
                  <a:srgbClr val="C00000"/>
                </a:solidFill>
                <a:effectLst>
                  <a:reflection blurRad="12700" stA="28000" endPos="45000" dist="1000" dir="5400000" sy="-100000" algn="bl" rotWithShape="0"/>
                </a:effectLst>
                <a:latin typeface="Times New Roman" pitchFamily="18" charset="0"/>
                <a:cs typeface="Times New Roman" pitchFamily="18" charset="0"/>
              </a:rPr>
              <a:t>пРофиль мектебі</a:t>
            </a:r>
            <a:endParaRPr lang="ru-RU" sz="2800" b="1" cap="all" dirty="0">
              <a:ln w="9000" cmpd="sng">
                <a:solidFill>
                  <a:srgbClr val="C00000"/>
                </a:solidFill>
                <a:prstDash val="solid"/>
              </a:ln>
              <a:solidFill>
                <a:srgbClr val="C00000"/>
              </a:solidFill>
              <a:effectLst>
                <a:reflection blurRad="12700" stA="28000" endPos="45000" dist="1000" dir="5400000" sy="-100000" algn="bl" rotWithShape="0"/>
              </a:effectLst>
              <a:latin typeface="Times New Roman" pitchFamily="18" charset="0"/>
              <a:cs typeface="Times New Roman" pitchFamily="18" charset="0"/>
            </a:endParaRPr>
          </a:p>
        </p:txBody>
      </p:sp>
      <p:pic>
        <p:nvPicPr>
          <p:cNvPr id="4" name="Рисунок 3"/>
          <p:cNvPicPr>
            <a:picLocks noChangeAspect="1"/>
          </p:cNvPicPr>
          <p:nvPr/>
        </p:nvPicPr>
        <p:blipFill rotWithShape="1">
          <a:blip r:embed="rId3" cstate="print"/>
          <a:srcRect l="44396" t="24679" r="16230" b="4972"/>
          <a:stretch/>
        </p:blipFill>
        <p:spPr>
          <a:xfrm>
            <a:off x="3275856" y="2132856"/>
            <a:ext cx="2985663" cy="4000789"/>
          </a:xfrm>
          <a:prstGeom prst="rect">
            <a:avLst/>
          </a:prstGeom>
        </p:spPr>
      </p:pic>
    </p:spTree>
    <p:extLst>
      <p:ext uri="{BB962C8B-B14F-4D97-AF65-F5344CB8AC3E}">
        <p14:creationId xmlns="" xmlns:p14="http://schemas.microsoft.com/office/powerpoint/2010/main" val="429288618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cstate="print"/>
          <a:srcRect/>
          <a:stretch>
            <a:fillRect/>
          </a:stretch>
        </p:blipFill>
        <p:spPr bwMode="auto">
          <a:xfrm>
            <a:off x="0" y="1"/>
            <a:ext cx="9144000" cy="6858000"/>
          </a:xfrm>
          <a:prstGeom prst="rect">
            <a:avLst/>
          </a:prstGeom>
          <a:noFill/>
          <a:ln w="9525">
            <a:noFill/>
            <a:miter lim="800000"/>
            <a:headEnd/>
            <a:tailEnd/>
          </a:ln>
          <a:effectLst/>
        </p:spPr>
      </p:pic>
      <p:sp>
        <p:nvSpPr>
          <p:cNvPr id="6" name="TextBox 5"/>
          <p:cNvSpPr txBox="1"/>
          <p:nvPr/>
        </p:nvSpPr>
        <p:spPr>
          <a:xfrm>
            <a:off x="2747011" y="2357430"/>
            <a:ext cx="3899402" cy="923330"/>
          </a:xfrm>
          <a:prstGeom prst="rect">
            <a:avLst/>
          </a:prstGeom>
          <a:noFill/>
        </p:spPr>
        <p:txBody>
          <a:bodyPr wrap="none" rtlCol="0">
            <a:spAutoFit/>
          </a:bodyPr>
          <a:lstStyle/>
          <a:p>
            <a:pPr algn="ctr"/>
            <a:r>
              <a:rPr lang="kk-KZ" b="1" cap="all" dirty="0" smtClean="0">
                <a:ln w="9000" cmpd="sng">
                  <a:solidFill>
                    <a:srgbClr val="002060"/>
                  </a:solidFill>
                  <a:prstDash val="solid"/>
                </a:ln>
                <a:solidFill>
                  <a:srgbClr val="002060"/>
                </a:solidFill>
                <a:effectLst>
                  <a:reflection blurRad="12700" stA="28000" endPos="45000" dist="1000" dir="5400000" sy="-100000" algn="bl" rotWithShape="0"/>
                </a:effectLst>
                <a:latin typeface="Times New Roman" pitchFamily="18" charset="0"/>
                <a:cs typeface="Times New Roman" pitchFamily="18" charset="0"/>
              </a:rPr>
              <a:t>Степногорск қаласы</a:t>
            </a:r>
          </a:p>
          <a:p>
            <a:pPr algn="ctr"/>
            <a:r>
              <a:rPr lang="kk-KZ" b="1" cap="all" dirty="0" smtClean="0">
                <a:ln w="9000" cmpd="sng">
                  <a:solidFill>
                    <a:srgbClr val="002060"/>
                  </a:solidFill>
                  <a:prstDash val="solid"/>
                </a:ln>
                <a:solidFill>
                  <a:srgbClr val="002060"/>
                </a:solidFill>
                <a:effectLst>
                  <a:reflection blurRad="12700" stA="28000" endPos="45000" dist="1000" dir="5400000" sy="-100000" algn="bl" rotWithShape="0"/>
                </a:effectLst>
                <a:latin typeface="Times New Roman" pitchFamily="18" charset="0"/>
                <a:cs typeface="Times New Roman" pitchFamily="18" charset="0"/>
              </a:rPr>
              <a:t>Қаныш Сәтпаев  атындағы</a:t>
            </a:r>
          </a:p>
          <a:p>
            <a:pPr algn="ctr"/>
            <a:r>
              <a:rPr lang="kk-KZ" b="1" cap="all" dirty="0" smtClean="0">
                <a:ln w="9000" cmpd="sng">
                  <a:solidFill>
                    <a:srgbClr val="002060"/>
                  </a:solidFill>
                  <a:prstDash val="solid"/>
                </a:ln>
                <a:solidFill>
                  <a:srgbClr val="002060"/>
                </a:solidFill>
                <a:effectLst>
                  <a:reflection blurRad="12700" stA="28000" endPos="45000" dist="1000" dir="5400000" sy="-100000" algn="bl" rotWithShape="0"/>
                </a:effectLst>
                <a:latin typeface="Times New Roman" pitchFamily="18" charset="0"/>
                <a:cs typeface="Times New Roman" pitchFamily="18" charset="0"/>
              </a:rPr>
              <a:t>№ </a:t>
            </a:r>
            <a:r>
              <a:rPr lang="en-US" b="1" cap="all" dirty="0" smtClean="0">
                <a:ln w="9000" cmpd="sng">
                  <a:solidFill>
                    <a:srgbClr val="002060"/>
                  </a:solidFill>
                  <a:prstDash val="solid"/>
                </a:ln>
                <a:solidFill>
                  <a:srgbClr val="002060"/>
                </a:solidFill>
                <a:effectLst>
                  <a:reflection blurRad="12700" stA="28000" endPos="45000" dist="1000" dir="5400000" sy="-100000" algn="bl" rotWithShape="0"/>
                </a:effectLst>
                <a:latin typeface="Times New Roman" pitchFamily="18" charset="0"/>
                <a:cs typeface="Times New Roman" pitchFamily="18" charset="0"/>
              </a:rPr>
              <a:t>9</a:t>
            </a:r>
            <a:r>
              <a:rPr lang="kk-KZ" b="1" cap="all" dirty="0" smtClean="0">
                <a:ln w="9000" cmpd="sng">
                  <a:solidFill>
                    <a:srgbClr val="002060"/>
                  </a:solidFill>
                  <a:prstDash val="solid"/>
                </a:ln>
                <a:solidFill>
                  <a:srgbClr val="002060"/>
                </a:solidFill>
                <a:effectLst>
                  <a:reflection blurRad="12700" stA="28000" endPos="45000" dist="1000" dir="5400000" sy="-100000" algn="bl" rotWithShape="0"/>
                </a:effectLst>
                <a:latin typeface="Times New Roman" pitchFamily="18" charset="0"/>
                <a:cs typeface="Times New Roman" pitchFamily="18" charset="0"/>
              </a:rPr>
              <a:t> орта мектебі</a:t>
            </a:r>
            <a:endParaRPr lang="ru-RU" b="1" cap="all" dirty="0">
              <a:ln w="9000" cmpd="sng">
                <a:solidFill>
                  <a:srgbClr val="002060"/>
                </a:solidFill>
                <a:prstDash val="solid"/>
              </a:ln>
              <a:solidFill>
                <a:srgbClr val="002060"/>
              </a:solidFill>
              <a:effectLst>
                <a:reflection blurRad="12700" stA="28000" endPos="45000" dist="1000" dir="5400000" sy="-100000" algn="bl" rotWithShape="0"/>
              </a:effectLst>
              <a:latin typeface="Times New Roman" pitchFamily="18" charset="0"/>
              <a:cs typeface="Times New Roman" pitchFamily="18" charset="0"/>
            </a:endParaRPr>
          </a:p>
        </p:txBody>
      </p:sp>
      <p:sp>
        <p:nvSpPr>
          <p:cNvPr id="7" name="TextBox 6"/>
          <p:cNvSpPr txBox="1"/>
          <p:nvPr/>
        </p:nvSpPr>
        <p:spPr>
          <a:xfrm>
            <a:off x="2571736" y="3357562"/>
            <a:ext cx="4099199" cy="923330"/>
          </a:xfrm>
          <a:prstGeom prst="rect">
            <a:avLst/>
          </a:prstGeom>
          <a:noFill/>
        </p:spPr>
        <p:txBody>
          <a:bodyPr wrap="none" rtlCol="0">
            <a:spAutoFit/>
          </a:bodyPr>
          <a:lstStyle/>
          <a:p>
            <a:r>
              <a:rPr lang="kk-KZ" sz="5400" b="1" cap="all" dirty="0" smtClean="0">
                <a:ln w="9000" cmpd="sng">
                  <a:solidFill>
                    <a:srgbClr val="C00000"/>
                  </a:solidFill>
                  <a:prstDash val="solid"/>
                </a:ln>
                <a:solidFill>
                  <a:srgbClr val="FFFF00"/>
                </a:solidFill>
                <a:effectLst>
                  <a:reflection blurRad="12700" stA="28000" endPos="45000" dist="1000" dir="5400000" sy="-100000" algn="bl" rotWithShape="0"/>
                </a:effectLst>
                <a:latin typeface="Times New Roman" pitchFamily="18" charset="0"/>
                <a:cs typeface="Times New Roman" pitchFamily="18" charset="0"/>
              </a:rPr>
              <a:t>“ЖҰЛДЫЗ”</a:t>
            </a:r>
            <a:endParaRPr lang="ru-RU" sz="5400" b="1" cap="all" dirty="0">
              <a:ln w="9000" cmpd="sng">
                <a:solidFill>
                  <a:srgbClr val="C00000"/>
                </a:solidFill>
                <a:prstDash val="solid"/>
              </a:ln>
              <a:solidFill>
                <a:srgbClr val="FFFF00"/>
              </a:solidFill>
              <a:effectLst>
                <a:reflection blurRad="12700" stA="28000" endPos="45000" dist="1000" dir="5400000" sy="-100000" algn="bl" rotWithShape="0"/>
              </a:effectLst>
              <a:latin typeface="Times New Roman" pitchFamily="18" charset="0"/>
              <a:cs typeface="Times New Roman" pitchFamily="18" charset="0"/>
            </a:endParaRPr>
          </a:p>
        </p:txBody>
      </p:sp>
      <p:sp>
        <p:nvSpPr>
          <p:cNvPr id="8" name="TextBox 7"/>
          <p:cNvSpPr txBox="1"/>
          <p:nvPr/>
        </p:nvSpPr>
        <p:spPr>
          <a:xfrm>
            <a:off x="3286116" y="4214818"/>
            <a:ext cx="2709140" cy="461665"/>
          </a:xfrm>
          <a:prstGeom prst="rect">
            <a:avLst/>
          </a:prstGeom>
          <a:noFill/>
        </p:spPr>
        <p:txBody>
          <a:bodyPr wrap="none" rtlCol="0">
            <a:spAutoFit/>
          </a:bodyPr>
          <a:lstStyle/>
          <a:p>
            <a:r>
              <a:rPr lang="kk-KZ" sz="2400" dirty="0" smtClean="0">
                <a:ln>
                  <a:solidFill>
                    <a:srgbClr val="002060"/>
                  </a:solidFill>
                </a:ln>
                <a:solidFill>
                  <a:srgbClr val="002060"/>
                </a:solidFill>
                <a:latin typeface="Times New Roman" pitchFamily="18" charset="0"/>
                <a:cs typeface="Times New Roman" pitchFamily="18" charset="0"/>
              </a:rPr>
              <a:t>мектеп алды алаңы</a:t>
            </a:r>
            <a:endParaRPr lang="ru-RU" sz="2400" dirty="0">
              <a:ln>
                <a:solidFill>
                  <a:srgbClr val="002060"/>
                </a:solidFill>
              </a:ln>
              <a:solidFill>
                <a:srgbClr val="002060"/>
              </a:solidFill>
              <a:latin typeface="Times New Roman" pitchFamily="18" charset="0"/>
              <a:cs typeface="Times New Roman" pitchFamily="18" charset="0"/>
            </a:endParaRPr>
          </a:p>
        </p:txBody>
      </p:sp>
      <p:sp>
        <p:nvSpPr>
          <p:cNvPr id="10" name="TextBox 9"/>
          <p:cNvSpPr txBox="1"/>
          <p:nvPr/>
        </p:nvSpPr>
        <p:spPr>
          <a:xfrm>
            <a:off x="3286116" y="785794"/>
            <a:ext cx="3878172" cy="1285884"/>
          </a:xfrm>
          <a:prstGeom prst="rect">
            <a:avLst/>
          </a:prstGeom>
          <a:noFill/>
        </p:spPr>
        <p:txBody>
          <a:bodyPr wrap="none" rtlCol="0">
            <a:prstTxWarp prst="textChevron">
              <a:avLst/>
            </a:prstTxWarp>
            <a:spAutoFit/>
          </a:bodyPr>
          <a:lstStyle/>
          <a:p>
            <a:r>
              <a:rPr lang="kk-KZ" sz="6600" b="1" cap="all" dirty="0" smtClean="0">
                <a:ln w="9000" cmpd="sng">
                  <a:solidFill>
                    <a:schemeClr val="accent1">
                      <a:lumMod val="60000"/>
                      <a:lumOff val="40000"/>
                    </a:schemeClr>
                  </a:solidFill>
                  <a:prstDash val="solid"/>
                </a:ln>
                <a:solidFill>
                  <a:srgbClr val="C00000"/>
                </a:solidFill>
                <a:effectLst>
                  <a:reflection blurRad="12700" stA="28000" endPos="45000" dist="1000" dir="5400000" sy="-100000" algn="bl" rotWithShape="0"/>
                </a:effectLst>
                <a:latin typeface="Times New Roman" pitchFamily="18" charset="0"/>
                <a:cs typeface="Times New Roman" pitchFamily="18" charset="0"/>
              </a:rPr>
              <a:t>ЖАЗ</a:t>
            </a:r>
            <a:endParaRPr lang="ru-RU" sz="6600" b="1" cap="all" dirty="0">
              <a:ln w="9000" cmpd="sng">
                <a:solidFill>
                  <a:schemeClr val="accent1">
                    <a:lumMod val="60000"/>
                    <a:lumOff val="40000"/>
                  </a:schemeClr>
                </a:solidFill>
                <a:prstDash val="solid"/>
              </a:ln>
              <a:solidFill>
                <a:srgbClr val="C00000"/>
              </a:solidFill>
              <a:effectLst>
                <a:reflection blurRad="12700" stA="28000" endPos="45000" dist="1000" dir="5400000" sy="-100000" algn="bl" rotWithShape="0"/>
              </a:effectLst>
              <a:latin typeface="Times New Roman" pitchFamily="18" charset="0"/>
              <a:cs typeface="Times New Roman" pitchFamily="18" charset="0"/>
            </a:endParaRPr>
          </a:p>
        </p:txBody>
      </p:sp>
      <p:pic>
        <p:nvPicPr>
          <p:cNvPr id="11" name="Picture 8" descr="ÐÐ°ÑÑÐ¸Ð½ÐºÐ¸ Ð¿Ð¾ Ð·Ð°Ð¿ÑÐ¾ÑÑ ÑÑÑÐ°Ð½Ð¸ Ð¶Ð°Ò£ÒÑÑÑ"/>
          <p:cNvPicPr>
            <a:picLocks noChangeAspect="1" noChangeArrowheads="1"/>
          </p:cNvPicPr>
          <p:nvPr/>
        </p:nvPicPr>
        <p:blipFill>
          <a:blip r:embed="rId3" cstate="print"/>
          <a:srcRect t="13793" r="34673" b="6897"/>
          <a:stretch>
            <a:fillRect/>
          </a:stretch>
        </p:blipFill>
        <p:spPr bwMode="auto">
          <a:xfrm>
            <a:off x="1000100" y="714356"/>
            <a:ext cx="1571604" cy="1417917"/>
          </a:xfrm>
          <a:prstGeom prst="ellipse">
            <a:avLst/>
          </a:prstGeom>
          <a:ln>
            <a:noFill/>
          </a:ln>
          <a:effectLst>
            <a:softEdge rad="112500"/>
          </a:effectLst>
        </p:spPr>
      </p:pic>
      <p:pic>
        <p:nvPicPr>
          <p:cNvPr id="2" name="Рисунок 1"/>
          <p:cNvPicPr>
            <a:picLocks noChangeAspect="1"/>
          </p:cNvPicPr>
          <p:nvPr/>
        </p:nvPicPr>
        <p:blipFill>
          <a:blip r:embed="rId4" cstate="print"/>
          <a:stretch>
            <a:fillRect/>
          </a:stretch>
        </p:blipFill>
        <p:spPr>
          <a:xfrm>
            <a:off x="1624756" y="4631025"/>
            <a:ext cx="5604495" cy="1988121"/>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Users\Админ\Desktop\0_80640_64334d52_XL.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pic>
        <p:nvPicPr>
          <p:cNvPr id="3" name="Picture 8" descr="ÐÐ°ÑÑÐ¸Ð½ÐºÐ¸ Ð¿Ð¾ Ð·Ð°Ð¿ÑÐ¾ÑÑ ÑÑÑÐ°Ð½Ð¸ Ð¶Ð°Ò£ÒÑÑÑ"/>
          <p:cNvPicPr>
            <a:picLocks noChangeAspect="1" noChangeArrowheads="1"/>
          </p:cNvPicPr>
          <p:nvPr/>
        </p:nvPicPr>
        <p:blipFill>
          <a:blip r:embed="rId3" cstate="print"/>
          <a:srcRect t="13793" r="34673" b="6897"/>
          <a:stretch>
            <a:fillRect/>
          </a:stretch>
        </p:blipFill>
        <p:spPr bwMode="auto">
          <a:xfrm>
            <a:off x="0" y="142852"/>
            <a:ext cx="1571604" cy="1417917"/>
          </a:xfrm>
          <a:prstGeom prst="ellipse">
            <a:avLst/>
          </a:prstGeom>
          <a:ln>
            <a:noFill/>
          </a:ln>
          <a:effectLst>
            <a:softEdge rad="112500"/>
          </a:effectLst>
        </p:spPr>
      </p:pic>
      <p:sp>
        <p:nvSpPr>
          <p:cNvPr id="4" name="TextBox 3"/>
          <p:cNvSpPr txBox="1"/>
          <p:nvPr/>
        </p:nvSpPr>
        <p:spPr>
          <a:xfrm>
            <a:off x="1571604" y="642918"/>
            <a:ext cx="5321034" cy="1015663"/>
          </a:xfrm>
          <a:prstGeom prst="rect">
            <a:avLst/>
          </a:prstGeom>
          <a:noFill/>
        </p:spPr>
        <p:txBody>
          <a:bodyPr wrap="square" rtlCol="0">
            <a:spAutoFit/>
          </a:bodyPr>
          <a:lstStyle/>
          <a:p>
            <a:r>
              <a:rPr lang="kk-KZ" sz="6000" b="1" cap="all" dirty="0" smtClean="0">
                <a:ln w="9000" cmpd="sng">
                  <a:solidFill>
                    <a:srgbClr val="C00000"/>
                  </a:solidFill>
                  <a:prstDash val="solid"/>
                </a:ln>
                <a:solidFill>
                  <a:srgbClr val="FFFF00"/>
                </a:solidFill>
                <a:effectLst>
                  <a:reflection blurRad="12700" stA="28000" endPos="45000" dist="1000" dir="5400000" sy="-100000" algn="bl" rotWithShape="0"/>
                </a:effectLst>
                <a:latin typeface="Times New Roman" pitchFamily="18" charset="0"/>
                <a:cs typeface="Times New Roman" pitchFamily="18" charset="0"/>
              </a:rPr>
              <a:t>“ЖҰЛДЫЗ”</a:t>
            </a:r>
            <a:endParaRPr lang="ru-RU" sz="6000" b="1" cap="all" dirty="0">
              <a:ln w="9000" cmpd="sng">
                <a:solidFill>
                  <a:srgbClr val="C00000"/>
                </a:solidFill>
                <a:prstDash val="solid"/>
              </a:ln>
              <a:solidFill>
                <a:srgbClr val="FFFF00"/>
              </a:solidFill>
              <a:effectLst>
                <a:reflection blurRad="12700" stA="28000" endPos="45000" dist="1000" dir="5400000" sy="-100000" algn="bl" rotWithShape="0"/>
              </a:effectLst>
              <a:latin typeface="Times New Roman" pitchFamily="18" charset="0"/>
              <a:cs typeface="Times New Roman" pitchFamily="18" charset="0"/>
            </a:endParaRPr>
          </a:p>
        </p:txBody>
      </p:sp>
      <p:sp>
        <p:nvSpPr>
          <p:cNvPr id="5" name="TextBox 4"/>
          <p:cNvSpPr txBox="1"/>
          <p:nvPr/>
        </p:nvSpPr>
        <p:spPr>
          <a:xfrm>
            <a:off x="1835696" y="1928802"/>
            <a:ext cx="4717435" cy="584775"/>
          </a:xfrm>
          <a:prstGeom prst="rect">
            <a:avLst/>
          </a:prstGeom>
          <a:noFill/>
        </p:spPr>
        <p:txBody>
          <a:bodyPr wrap="square" rtlCol="0">
            <a:spAutoFit/>
          </a:bodyPr>
          <a:lstStyle/>
          <a:p>
            <a:r>
              <a:rPr lang="kk-KZ" sz="3200" dirty="0" smtClean="0">
                <a:ln>
                  <a:solidFill>
                    <a:srgbClr val="002060"/>
                  </a:solidFill>
                </a:ln>
                <a:solidFill>
                  <a:srgbClr val="002060"/>
                </a:solidFill>
                <a:latin typeface="Times New Roman" pitchFamily="18" charset="0"/>
                <a:cs typeface="Times New Roman" pitchFamily="18" charset="0"/>
              </a:rPr>
              <a:t>мектеп алды алаңы</a:t>
            </a:r>
            <a:endParaRPr lang="ru-RU" sz="3200" dirty="0">
              <a:ln>
                <a:solidFill>
                  <a:srgbClr val="002060"/>
                </a:solidFill>
              </a:ln>
              <a:solidFill>
                <a:srgbClr val="002060"/>
              </a:solidFill>
              <a:latin typeface="Times New Roman" pitchFamily="18" charset="0"/>
              <a:cs typeface="Times New Roman" pitchFamily="18" charset="0"/>
            </a:endParaRPr>
          </a:p>
        </p:txBody>
      </p:sp>
      <p:sp>
        <p:nvSpPr>
          <p:cNvPr id="7" name="TextBox 6"/>
          <p:cNvSpPr txBox="1"/>
          <p:nvPr/>
        </p:nvSpPr>
        <p:spPr>
          <a:xfrm>
            <a:off x="285720" y="2857496"/>
            <a:ext cx="5781583" cy="892552"/>
          </a:xfrm>
          <a:prstGeom prst="rect">
            <a:avLst/>
          </a:prstGeom>
          <a:noFill/>
        </p:spPr>
        <p:txBody>
          <a:bodyPr wrap="none" rtlCol="0">
            <a:spAutoFit/>
          </a:bodyPr>
          <a:lstStyle/>
          <a:p>
            <a:pPr algn="ctr"/>
            <a:r>
              <a:rPr lang="kk-KZ" sz="2800" b="1" dirty="0" smtClean="0">
                <a:solidFill>
                  <a:srgbClr val="0070C0"/>
                </a:solidFill>
                <a:latin typeface="Times New Roman" pitchFamily="18" charset="0"/>
                <a:cs typeface="Times New Roman" pitchFamily="18" charset="0"/>
              </a:rPr>
              <a:t>Ұраны:</a:t>
            </a:r>
          </a:p>
          <a:p>
            <a:pPr algn="ctr"/>
            <a:r>
              <a:rPr lang="kk-KZ" sz="2400" b="1" dirty="0" smtClean="0">
                <a:solidFill>
                  <a:srgbClr val="C00000"/>
                </a:solidFill>
                <a:latin typeface="Times New Roman" pitchFamily="18" charset="0"/>
                <a:cs typeface="Times New Roman" pitchFamily="18" charset="0"/>
              </a:rPr>
              <a:t>“ЖҰЛДЫЗ” әрқашан сапарлы шолпан!</a:t>
            </a:r>
            <a:endParaRPr lang="ru-RU" sz="2400" b="1" dirty="0">
              <a:solidFill>
                <a:srgbClr val="C00000"/>
              </a:solidFill>
              <a:latin typeface="Times New Roman" pitchFamily="18" charset="0"/>
              <a:cs typeface="Times New Roman" pitchFamily="18" charset="0"/>
            </a:endParaRPr>
          </a:p>
        </p:txBody>
      </p:sp>
      <p:sp>
        <p:nvSpPr>
          <p:cNvPr id="8" name="TextBox 7"/>
          <p:cNvSpPr txBox="1"/>
          <p:nvPr/>
        </p:nvSpPr>
        <p:spPr>
          <a:xfrm>
            <a:off x="2285984" y="3929066"/>
            <a:ext cx="5575309" cy="892552"/>
          </a:xfrm>
          <a:prstGeom prst="rect">
            <a:avLst/>
          </a:prstGeom>
          <a:noFill/>
        </p:spPr>
        <p:txBody>
          <a:bodyPr wrap="none" rtlCol="0">
            <a:spAutoFit/>
          </a:bodyPr>
          <a:lstStyle/>
          <a:p>
            <a:pPr algn="ctr"/>
            <a:r>
              <a:rPr lang="kk-KZ" sz="2800" b="1" dirty="0" smtClean="0">
                <a:solidFill>
                  <a:srgbClr val="0070C0"/>
                </a:solidFill>
                <a:latin typeface="Times New Roman" pitchFamily="18" charset="0"/>
                <a:cs typeface="Times New Roman" pitchFamily="18" charset="0"/>
              </a:rPr>
              <a:t>Девиз:</a:t>
            </a:r>
          </a:p>
          <a:p>
            <a:pPr algn="ctr"/>
            <a:r>
              <a:rPr lang="kk-KZ" sz="2400" b="1" dirty="0" smtClean="0">
                <a:solidFill>
                  <a:srgbClr val="C00000"/>
                </a:solidFill>
                <a:latin typeface="Times New Roman" pitchFamily="18" charset="0"/>
                <a:cs typeface="Times New Roman" pitchFamily="18" charset="0"/>
              </a:rPr>
              <a:t>“ЖҰЛДЫЗ” всегда путеводная звезда!</a:t>
            </a:r>
            <a:endParaRPr lang="ru-RU" sz="2400" b="1" dirty="0">
              <a:solidFill>
                <a:srgbClr val="C00000"/>
              </a:solidFill>
              <a:latin typeface="Times New Roman" pitchFamily="18" charset="0"/>
              <a:cs typeface="Times New Roman" pitchFamily="18" charset="0"/>
            </a:endParaRPr>
          </a:p>
        </p:txBody>
      </p:sp>
      <p:sp>
        <p:nvSpPr>
          <p:cNvPr id="9" name="TextBox 8"/>
          <p:cNvSpPr txBox="1"/>
          <p:nvPr/>
        </p:nvSpPr>
        <p:spPr>
          <a:xfrm>
            <a:off x="4966164" y="4929198"/>
            <a:ext cx="3728521" cy="892552"/>
          </a:xfrm>
          <a:prstGeom prst="rect">
            <a:avLst/>
          </a:prstGeom>
          <a:noFill/>
        </p:spPr>
        <p:txBody>
          <a:bodyPr wrap="none" rtlCol="0">
            <a:spAutoFit/>
          </a:bodyPr>
          <a:lstStyle/>
          <a:p>
            <a:pPr algn="ctr"/>
            <a:r>
              <a:rPr lang="en-US" sz="2800" b="1" dirty="0" smtClean="0">
                <a:solidFill>
                  <a:srgbClr val="0070C0"/>
                </a:solidFill>
                <a:latin typeface="Times New Roman" pitchFamily="18" charset="0"/>
                <a:cs typeface="Times New Roman" pitchFamily="18" charset="0"/>
              </a:rPr>
              <a:t>Motto</a:t>
            </a:r>
            <a:r>
              <a:rPr lang="kk-KZ" sz="2800" b="1" dirty="0" smtClean="0">
                <a:solidFill>
                  <a:srgbClr val="0070C0"/>
                </a:solidFill>
                <a:latin typeface="Times New Roman" pitchFamily="18" charset="0"/>
                <a:cs typeface="Times New Roman" pitchFamily="18" charset="0"/>
              </a:rPr>
              <a:t>:</a:t>
            </a:r>
          </a:p>
          <a:p>
            <a:pPr algn="ctr"/>
            <a:r>
              <a:rPr lang="kk-KZ" sz="2400" b="1" dirty="0" smtClean="0">
                <a:solidFill>
                  <a:srgbClr val="C00000"/>
                </a:solidFill>
                <a:latin typeface="Times New Roman" pitchFamily="18" charset="0"/>
                <a:cs typeface="Times New Roman" pitchFamily="18" charset="0"/>
              </a:rPr>
              <a:t>“</a:t>
            </a:r>
            <a:r>
              <a:rPr lang="en-US" sz="2400" b="1" dirty="0" smtClean="0">
                <a:solidFill>
                  <a:srgbClr val="C00000"/>
                </a:solidFill>
                <a:latin typeface="Times New Roman" pitchFamily="18" charset="0"/>
                <a:cs typeface="Times New Roman" pitchFamily="18" charset="0"/>
              </a:rPr>
              <a:t>STAR</a:t>
            </a:r>
            <a:r>
              <a:rPr lang="kk-KZ" sz="2400" b="1" dirty="0" smtClean="0">
                <a:solidFill>
                  <a:srgbClr val="C00000"/>
                </a:solidFill>
                <a:latin typeface="Times New Roman" pitchFamily="18" charset="0"/>
                <a:cs typeface="Times New Roman" pitchFamily="18" charset="0"/>
              </a:rPr>
              <a:t>” </a:t>
            </a:r>
            <a:r>
              <a:rPr lang="en-US" sz="2400" b="1" dirty="0" err="1" smtClean="0">
                <a:solidFill>
                  <a:srgbClr val="C00000"/>
                </a:solidFill>
                <a:latin typeface="Times New Roman" pitchFamily="18" charset="0"/>
                <a:cs typeface="Times New Roman" pitchFamily="18" charset="0"/>
              </a:rPr>
              <a:t>alwa</a:t>
            </a:r>
            <a:r>
              <a:rPr lang="en-AU" sz="2400" b="1" dirty="0">
                <a:solidFill>
                  <a:srgbClr val="C00000"/>
                </a:solidFill>
                <a:latin typeface="Times New Roman" pitchFamily="18" charset="0"/>
                <a:cs typeface="Times New Roman" pitchFamily="18" charset="0"/>
              </a:rPr>
              <a:t>y</a:t>
            </a:r>
            <a:r>
              <a:rPr lang="en-US" sz="2400" b="1" dirty="0" smtClean="0">
                <a:solidFill>
                  <a:srgbClr val="C00000"/>
                </a:solidFill>
                <a:latin typeface="Times New Roman" pitchFamily="18" charset="0"/>
                <a:cs typeface="Times New Roman" pitchFamily="18" charset="0"/>
              </a:rPr>
              <a:t>s be bright</a:t>
            </a:r>
            <a:r>
              <a:rPr lang="kk-KZ" sz="2400" b="1" dirty="0" smtClean="0">
                <a:solidFill>
                  <a:srgbClr val="C00000"/>
                </a:solidFill>
                <a:latin typeface="Times New Roman" pitchFamily="18" charset="0"/>
                <a:cs typeface="Times New Roman" pitchFamily="18" charset="0"/>
              </a:rPr>
              <a:t>!</a:t>
            </a:r>
            <a:endParaRPr lang="ru-RU" sz="2400" b="1" dirty="0">
              <a:solidFill>
                <a:srgbClr val="C00000"/>
              </a:solidFill>
              <a:latin typeface="Times New Roman" pitchFamily="18" charset="0"/>
              <a:cs typeface="Times New Roman" pitchFamily="18" charset="0"/>
            </a:endParaRPr>
          </a:p>
        </p:txBody>
      </p:sp>
      <p:pic>
        <p:nvPicPr>
          <p:cNvPr id="2" name="Рисунок 1"/>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6287897" y="593336"/>
            <a:ext cx="2451035" cy="333573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cstate="print"/>
          <a:srcRect/>
          <a:stretch>
            <a:fillRect/>
          </a:stretch>
        </p:blipFill>
        <p:spPr bwMode="auto">
          <a:xfrm>
            <a:off x="0" y="0"/>
            <a:ext cx="9143999" cy="6858000"/>
          </a:xfrm>
          <a:prstGeom prst="rect">
            <a:avLst/>
          </a:prstGeom>
          <a:noFill/>
          <a:ln w="9525">
            <a:noFill/>
            <a:miter lim="800000"/>
            <a:headEnd/>
            <a:tailEnd/>
          </a:ln>
          <a:effectLst/>
        </p:spPr>
      </p:pic>
      <p:pic>
        <p:nvPicPr>
          <p:cNvPr id="3" name="Picture 8" descr="ÐÐ°ÑÑÐ¸Ð½ÐºÐ¸ Ð¿Ð¾ Ð·Ð°Ð¿ÑÐ¾ÑÑ ÑÑÑÐ°Ð½Ð¸ Ð¶Ð°Ò£ÒÑÑÑ"/>
          <p:cNvPicPr>
            <a:picLocks noChangeAspect="1" noChangeArrowheads="1"/>
          </p:cNvPicPr>
          <p:nvPr/>
        </p:nvPicPr>
        <p:blipFill>
          <a:blip r:embed="rId3" cstate="print"/>
          <a:srcRect t="13793" r="34673" b="6897"/>
          <a:stretch>
            <a:fillRect/>
          </a:stretch>
        </p:blipFill>
        <p:spPr bwMode="auto">
          <a:xfrm>
            <a:off x="0" y="214290"/>
            <a:ext cx="1571604" cy="1417917"/>
          </a:xfrm>
          <a:prstGeom prst="ellipse">
            <a:avLst/>
          </a:prstGeom>
          <a:ln>
            <a:noFill/>
          </a:ln>
          <a:effectLst>
            <a:softEdge rad="112500"/>
          </a:effectLst>
        </p:spPr>
      </p:pic>
      <p:sp>
        <p:nvSpPr>
          <p:cNvPr id="4" name="TextBox 3"/>
          <p:cNvSpPr txBox="1"/>
          <p:nvPr/>
        </p:nvSpPr>
        <p:spPr>
          <a:xfrm>
            <a:off x="1714480" y="428604"/>
            <a:ext cx="5444311" cy="584775"/>
          </a:xfrm>
          <a:prstGeom prst="rect">
            <a:avLst/>
          </a:prstGeom>
          <a:noFill/>
        </p:spPr>
        <p:txBody>
          <a:bodyPr wrap="none" rtlCol="0">
            <a:spAutoFit/>
          </a:bodyPr>
          <a:lstStyle/>
          <a:p>
            <a:r>
              <a:rPr lang="kk-KZ" sz="3200" dirty="0" smtClean="0">
                <a:ln>
                  <a:solidFill>
                    <a:srgbClr val="C00000"/>
                  </a:solidFill>
                </a:ln>
                <a:solidFill>
                  <a:srgbClr val="C00000"/>
                </a:solidFill>
                <a:latin typeface="Times New Roman" pitchFamily="18" charset="0"/>
                <a:cs typeface="Times New Roman" pitchFamily="18" charset="0"/>
              </a:rPr>
              <a:t>“Жұлдыз” мектеп алды алаңы</a:t>
            </a:r>
            <a:endParaRPr lang="ru-RU" sz="3200" dirty="0">
              <a:ln>
                <a:solidFill>
                  <a:srgbClr val="C00000"/>
                </a:solidFill>
              </a:ln>
              <a:solidFill>
                <a:srgbClr val="C00000"/>
              </a:solidFill>
              <a:latin typeface="Times New Roman" pitchFamily="18" charset="0"/>
              <a:cs typeface="Times New Roman" pitchFamily="18" charset="0"/>
            </a:endParaRPr>
          </a:p>
        </p:txBody>
      </p:sp>
      <p:sp>
        <p:nvSpPr>
          <p:cNvPr id="5" name="TextBox 4"/>
          <p:cNvSpPr txBox="1"/>
          <p:nvPr/>
        </p:nvSpPr>
        <p:spPr>
          <a:xfrm>
            <a:off x="1142976" y="1071546"/>
            <a:ext cx="5867825" cy="1200329"/>
          </a:xfrm>
          <a:prstGeom prst="rect">
            <a:avLst/>
          </a:prstGeom>
          <a:noFill/>
        </p:spPr>
        <p:txBody>
          <a:bodyPr wrap="none" rtlCol="0">
            <a:spAutoFit/>
          </a:bodyPr>
          <a:lstStyle/>
          <a:p>
            <a:pPr algn="ctr"/>
            <a:r>
              <a:rPr lang="kk-KZ" sz="2400" dirty="0" smtClean="0">
                <a:ln>
                  <a:solidFill>
                    <a:srgbClr val="C00000"/>
                  </a:solidFill>
                </a:ln>
                <a:solidFill>
                  <a:srgbClr val="C00000"/>
                </a:solidFill>
                <a:latin typeface="Times New Roman" pitchFamily="18" charset="0"/>
                <a:cs typeface="Times New Roman" pitchFamily="18" charset="0"/>
              </a:rPr>
              <a:t>Мақсаты:</a:t>
            </a:r>
          </a:p>
          <a:p>
            <a:pPr algn="ctr"/>
            <a:r>
              <a:rPr lang="kk-KZ" sz="2400" dirty="0" smtClean="0">
                <a:ln>
                  <a:solidFill>
                    <a:srgbClr val="7030A0"/>
                  </a:solidFill>
                </a:ln>
                <a:solidFill>
                  <a:srgbClr val="7030A0"/>
                </a:solidFill>
                <a:latin typeface="Times New Roman" pitchFamily="18" charset="0"/>
                <a:cs typeface="Times New Roman" pitchFamily="18" charset="0"/>
              </a:rPr>
              <a:t>Мектеп оқушыларының жазғы демалысын </a:t>
            </a:r>
          </a:p>
          <a:p>
            <a:pPr algn="ctr"/>
            <a:r>
              <a:rPr lang="kk-KZ" sz="2400" dirty="0" smtClean="0">
                <a:ln>
                  <a:solidFill>
                    <a:srgbClr val="7030A0"/>
                  </a:solidFill>
                </a:ln>
                <a:solidFill>
                  <a:srgbClr val="7030A0"/>
                </a:solidFill>
                <a:latin typeface="Times New Roman" pitchFamily="18" charset="0"/>
                <a:cs typeface="Times New Roman" pitchFamily="18" charset="0"/>
              </a:rPr>
              <a:t>тиімді ұйымдастыру</a:t>
            </a:r>
            <a:endParaRPr lang="ru-RU" sz="2400" dirty="0">
              <a:ln>
                <a:solidFill>
                  <a:srgbClr val="7030A0"/>
                </a:solidFill>
              </a:ln>
              <a:solidFill>
                <a:srgbClr val="7030A0"/>
              </a:solidFill>
              <a:latin typeface="Times New Roman" pitchFamily="18" charset="0"/>
              <a:cs typeface="Times New Roman" pitchFamily="18" charset="0"/>
            </a:endParaRPr>
          </a:p>
        </p:txBody>
      </p:sp>
      <p:sp>
        <p:nvSpPr>
          <p:cNvPr id="8" name="TextBox 7"/>
          <p:cNvSpPr txBox="1"/>
          <p:nvPr/>
        </p:nvSpPr>
        <p:spPr>
          <a:xfrm>
            <a:off x="3500430" y="2214554"/>
            <a:ext cx="1321644" cy="461665"/>
          </a:xfrm>
          <a:prstGeom prst="rect">
            <a:avLst/>
          </a:prstGeom>
          <a:noFill/>
        </p:spPr>
        <p:txBody>
          <a:bodyPr wrap="none" rtlCol="0">
            <a:spAutoFit/>
          </a:bodyPr>
          <a:lstStyle/>
          <a:p>
            <a:r>
              <a:rPr lang="kk-KZ" sz="2400" dirty="0" smtClean="0">
                <a:ln>
                  <a:solidFill>
                    <a:srgbClr val="C00000"/>
                  </a:solidFill>
                </a:ln>
                <a:solidFill>
                  <a:srgbClr val="C00000"/>
                </a:solidFill>
                <a:latin typeface="Times New Roman" pitchFamily="18" charset="0"/>
                <a:cs typeface="Times New Roman" pitchFamily="18" charset="0"/>
              </a:rPr>
              <a:t>Ережесі:</a:t>
            </a:r>
            <a:endParaRPr lang="ru-RU" sz="2400" dirty="0">
              <a:ln>
                <a:solidFill>
                  <a:srgbClr val="C00000"/>
                </a:solidFill>
              </a:ln>
              <a:solidFill>
                <a:srgbClr val="C00000"/>
              </a:solidFill>
              <a:latin typeface="Times New Roman" pitchFamily="18" charset="0"/>
              <a:cs typeface="Times New Roman" pitchFamily="18" charset="0"/>
            </a:endParaRPr>
          </a:p>
        </p:txBody>
      </p:sp>
      <p:sp>
        <p:nvSpPr>
          <p:cNvPr id="9" name="TextBox 8"/>
          <p:cNvSpPr txBox="1"/>
          <p:nvPr/>
        </p:nvSpPr>
        <p:spPr>
          <a:xfrm>
            <a:off x="1643042" y="2643182"/>
            <a:ext cx="6643734" cy="3170099"/>
          </a:xfrm>
          <a:prstGeom prst="rect">
            <a:avLst/>
          </a:prstGeom>
          <a:noFill/>
        </p:spPr>
        <p:txBody>
          <a:bodyPr wrap="square" rtlCol="0">
            <a:spAutoFit/>
          </a:bodyPr>
          <a:lstStyle/>
          <a:p>
            <a:r>
              <a:rPr lang="kk-KZ" sz="2000" dirty="0" smtClean="0">
                <a:ln>
                  <a:solidFill>
                    <a:srgbClr val="7030A0"/>
                  </a:solidFill>
                </a:ln>
                <a:solidFill>
                  <a:srgbClr val="7030A0"/>
                </a:solidFill>
                <a:latin typeface="Times New Roman" pitchFamily="18" charset="0"/>
                <a:cs typeface="Times New Roman" pitchFamily="18" charset="0"/>
              </a:rPr>
              <a:t>Қоршаған ортаны қорғау;</a:t>
            </a:r>
          </a:p>
          <a:p>
            <a:r>
              <a:rPr lang="kk-KZ" sz="2000" dirty="0" smtClean="0">
                <a:ln>
                  <a:solidFill>
                    <a:srgbClr val="7030A0"/>
                  </a:solidFill>
                </a:ln>
                <a:solidFill>
                  <a:srgbClr val="7030A0"/>
                </a:solidFill>
                <a:latin typeface="Times New Roman" pitchFamily="18" charset="0"/>
                <a:cs typeface="Times New Roman" pitchFamily="18" charset="0"/>
              </a:rPr>
              <a:t>Үлкенді құрметтеу, кішіге қамқор болу;</a:t>
            </a:r>
          </a:p>
          <a:p>
            <a:r>
              <a:rPr lang="kk-KZ" sz="2000" dirty="0" smtClean="0">
                <a:ln>
                  <a:solidFill>
                    <a:srgbClr val="7030A0"/>
                  </a:solidFill>
                </a:ln>
                <a:solidFill>
                  <a:srgbClr val="7030A0"/>
                </a:solidFill>
                <a:latin typeface="Times New Roman" pitchFamily="18" charset="0"/>
                <a:cs typeface="Times New Roman" pitchFamily="18" charset="0"/>
              </a:rPr>
              <a:t>Ұқыпты болу, лагерь заттарына мұқият қарау, сындырмау;</a:t>
            </a:r>
          </a:p>
          <a:p>
            <a:r>
              <a:rPr lang="kk-KZ" sz="2000" dirty="0" smtClean="0">
                <a:ln>
                  <a:solidFill>
                    <a:srgbClr val="7030A0"/>
                  </a:solidFill>
                </a:ln>
                <a:solidFill>
                  <a:srgbClr val="7030A0"/>
                </a:solidFill>
                <a:latin typeface="Times New Roman" pitchFamily="18" charset="0"/>
                <a:cs typeface="Times New Roman" pitchFamily="18" charset="0"/>
              </a:rPr>
              <a:t>Лидер болу, әр түрлі шараларға белсене қатысу;</a:t>
            </a:r>
          </a:p>
          <a:p>
            <a:r>
              <a:rPr lang="kk-KZ" sz="2000" dirty="0" smtClean="0">
                <a:ln>
                  <a:solidFill>
                    <a:srgbClr val="7030A0"/>
                  </a:solidFill>
                </a:ln>
                <a:solidFill>
                  <a:srgbClr val="7030A0"/>
                </a:solidFill>
                <a:latin typeface="Times New Roman" pitchFamily="18" charset="0"/>
                <a:cs typeface="Times New Roman" pitchFamily="18" charset="0"/>
              </a:rPr>
              <a:t>Лагерь ережелеріне мойынсұну;</a:t>
            </a:r>
          </a:p>
          <a:p>
            <a:r>
              <a:rPr lang="kk-KZ" sz="2000" dirty="0" smtClean="0">
                <a:ln>
                  <a:solidFill>
                    <a:srgbClr val="7030A0"/>
                  </a:solidFill>
                </a:ln>
                <a:solidFill>
                  <a:srgbClr val="7030A0"/>
                </a:solidFill>
                <a:latin typeface="Times New Roman" pitchFamily="18" charset="0"/>
                <a:cs typeface="Times New Roman" pitchFamily="18" charset="0"/>
              </a:rPr>
              <a:t>Ұстаздың рұқсатынсыз кетпеу,</a:t>
            </a:r>
            <a:r>
              <a:rPr lang="ru-RU" sz="2000" dirty="0" smtClean="0">
                <a:ln>
                  <a:solidFill>
                    <a:srgbClr val="7030A0"/>
                  </a:solidFill>
                </a:ln>
                <a:solidFill>
                  <a:srgbClr val="7030A0"/>
                </a:solidFill>
                <a:latin typeface="Times New Roman" pitchFamily="18" charset="0"/>
                <a:cs typeface="Times New Roman" pitchFamily="18" charset="0"/>
              </a:rPr>
              <a:t> </a:t>
            </a:r>
            <a:r>
              <a:rPr lang="ru-RU" sz="2000" dirty="0" err="1" smtClean="0">
                <a:ln>
                  <a:solidFill>
                    <a:srgbClr val="7030A0"/>
                  </a:solidFill>
                </a:ln>
                <a:solidFill>
                  <a:srgbClr val="7030A0"/>
                </a:solidFill>
                <a:latin typeface="Times New Roman" pitchFamily="18" charset="0"/>
                <a:cs typeface="Times New Roman" pitchFamily="18" charset="0"/>
              </a:rPr>
              <a:t>ұстазды тыңдау;</a:t>
            </a:r>
            <a:endParaRPr lang="ru-RU" sz="2000" dirty="0" smtClean="0">
              <a:ln>
                <a:solidFill>
                  <a:srgbClr val="7030A0"/>
                </a:solidFill>
              </a:ln>
              <a:solidFill>
                <a:srgbClr val="7030A0"/>
              </a:solidFill>
              <a:latin typeface="Times New Roman" pitchFamily="18" charset="0"/>
              <a:cs typeface="Times New Roman" pitchFamily="18" charset="0"/>
            </a:endParaRPr>
          </a:p>
          <a:p>
            <a:r>
              <a:rPr lang="kk-KZ" sz="2000" dirty="0" smtClean="0">
                <a:ln>
                  <a:solidFill>
                    <a:srgbClr val="7030A0"/>
                  </a:solidFill>
                </a:ln>
                <a:solidFill>
                  <a:srgbClr val="7030A0"/>
                </a:solidFill>
                <a:latin typeface="Times New Roman" pitchFamily="18" charset="0"/>
                <a:cs typeface="Times New Roman" pitchFamily="18" charset="0"/>
              </a:rPr>
              <a:t>Әр күні сағат 15-00-ден кейін тікелей үйге бару;</a:t>
            </a:r>
          </a:p>
          <a:p>
            <a:r>
              <a:rPr lang="kk-KZ" sz="2000" dirty="0" smtClean="0">
                <a:ln>
                  <a:solidFill>
                    <a:srgbClr val="7030A0"/>
                  </a:solidFill>
                </a:ln>
                <a:solidFill>
                  <a:srgbClr val="7030A0"/>
                </a:solidFill>
                <a:latin typeface="Times New Roman" pitchFamily="18" charset="0"/>
                <a:cs typeface="Times New Roman" pitchFamily="18" charset="0"/>
              </a:rPr>
              <a:t>Жолда жүру ережесін сақтау, мұқият болу;</a:t>
            </a:r>
          </a:p>
          <a:p>
            <a:r>
              <a:rPr lang="kk-KZ" sz="2000" dirty="0" smtClean="0">
                <a:ln>
                  <a:solidFill>
                    <a:srgbClr val="7030A0"/>
                  </a:solidFill>
                </a:ln>
                <a:solidFill>
                  <a:srgbClr val="7030A0"/>
                </a:solidFill>
                <a:latin typeface="Times New Roman" pitchFamily="18" charset="0"/>
                <a:cs typeface="Times New Roman" pitchFamily="18" charset="0"/>
              </a:rPr>
              <a:t>Көшеде жүргенде міндетті түрде күннен </a:t>
            </a:r>
          </a:p>
          <a:p>
            <a:r>
              <a:rPr lang="kk-KZ" sz="2000" dirty="0" smtClean="0">
                <a:ln>
                  <a:solidFill>
                    <a:srgbClr val="7030A0"/>
                  </a:solidFill>
                </a:ln>
                <a:solidFill>
                  <a:srgbClr val="7030A0"/>
                </a:solidFill>
                <a:latin typeface="Times New Roman" pitchFamily="18" charset="0"/>
                <a:cs typeface="Times New Roman" pitchFamily="18" charset="0"/>
              </a:rPr>
              <a:t>қорғайтын бас киім кию.</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0" y="0"/>
            <a:ext cx="9143999" cy="6858000"/>
          </a:xfrm>
          <a:prstGeom prst="rect">
            <a:avLst/>
          </a:prstGeom>
          <a:noFill/>
          <a:ln w="9525">
            <a:noFill/>
            <a:miter lim="800000"/>
            <a:headEnd/>
            <a:tailEnd/>
          </a:ln>
          <a:effectLst/>
        </p:spPr>
      </p:pic>
      <p:sp>
        <p:nvSpPr>
          <p:cNvPr id="3" name="TextBox 2"/>
          <p:cNvSpPr txBox="1"/>
          <p:nvPr/>
        </p:nvSpPr>
        <p:spPr>
          <a:xfrm>
            <a:off x="428596" y="571480"/>
            <a:ext cx="8276752" cy="6001643"/>
          </a:xfrm>
          <a:prstGeom prst="rect">
            <a:avLst/>
          </a:prstGeom>
          <a:noFill/>
        </p:spPr>
        <p:txBody>
          <a:bodyPr wrap="square" rtlCol="0">
            <a:spAutoFit/>
          </a:bodyPr>
          <a:lstStyle/>
          <a:p>
            <a:pPr algn="ctr"/>
            <a:r>
              <a:rPr lang="kk-KZ" sz="2000" dirty="0" smtClean="0">
                <a:ln>
                  <a:solidFill>
                    <a:schemeClr val="accent4">
                      <a:lumMod val="50000"/>
                    </a:schemeClr>
                  </a:solidFill>
                </a:ln>
                <a:solidFill>
                  <a:schemeClr val="accent4">
                    <a:lumMod val="50000"/>
                  </a:schemeClr>
                </a:solidFill>
                <a:latin typeface="Times New Roman" pitchFamily="18" charset="0"/>
                <a:cs typeface="Times New Roman" pitchFamily="18" charset="0"/>
              </a:rPr>
              <a:t>Мақсаты:</a:t>
            </a:r>
          </a:p>
          <a:p>
            <a:r>
              <a:rPr lang="kk-KZ" dirty="0" smtClean="0">
                <a:ln>
                  <a:solidFill>
                    <a:srgbClr val="0070C0"/>
                  </a:solidFill>
                </a:ln>
                <a:solidFill>
                  <a:srgbClr val="0070C0"/>
                </a:solidFill>
                <a:latin typeface="Times New Roman" pitchFamily="18" charset="0"/>
                <a:cs typeface="Times New Roman" pitchFamily="18" charset="0"/>
              </a:rPr>
              <a:t>        “Жұлдыз”  жазғы мектеп алаңына келген әрбір оқушыны алдымен жақсылыққа, адамгершілікке, ұйымшылдыққа тәрбиелей отырып, оқушылардың жазғы демалыс уақытын тиімді пайдалана білуге үйрету. Балалардың жаз мезгіліндегі демалысын, сауықтырылуы мен тиімді әрі мағыналы өткізуге жағдайлар жасау, қауіпсіздік ережелерін үйрете отырып салауатты өмір салтын қалыптастыру, рухани және мәдени білімдерін жетілдіру, салт-дәстүрін дамыту, отансүйгіштік, патриоттық сезімдерін арттыру.</a:t>
            </a:r>
          </a:p>
          <a:p>
            <a:pPr algn="ctr"/>
            <a:endParaRPr lang="kk-KZ" sz="2000" dirty="0" smtClean="0">
              <a:ln>
                <a:solidFill>
                  <a:schemeClr val="accent4">
                    <a:lumMod val="50000"/>
                  </a:schemeClr>
                </a:solidFill>
              </a:ln>
              <a:solidFill>
                <a:schemeClr val="accent4">
                  <a:lumMod val="50000"/>
                </a:schemeClr>
              </a:solidFill>
              <a:latin typeface="Times New Roman" pitchFamily="18" charset="0"/>
              <a:cs typeface="Times New Roman" pitchFamily="18" charset="0"/>
            </a:endParaRPr>
          </a:p>
          <a:p>
            <a:pPr algn="ctr"/>
            <a:r>
              <a:rPr lang="kk-KZ" sz="2000" dirty="0" smtClean="0">
                <a:ln>
                  <a:solidFill>
                    <a:schemeClr val="accent4">
                      <a:lumMod val="50000"/>
                    </a:schemeClr>
                  </a:solidFill>
                </a:ln>
                <a:solidFill>
                  <a:schemeClr val="accent4">
                    <a:lumMod val="50000"/>
                  </a:schemeClr>
                </a:solidFill>
                <a:latin typeface="Times New Roman" pitchFamily="18" charset="0"/>
                <a:cs typeface="Times New Roman" pitchFamily="18" charset="0"/>
              </a:rPr>
              <a:t>Міндеттері:</a:t>
            </a:r>
          </a:p>
          <a:p>
            <a:r>
              <a:rPr lang="kk-KZ" dirty="0" smtClean="0">
                <a:ln>
                  <a:solidFill>
                    <a:srgbClr val="0070C0"/>
                  </a:solidFill>
                </a:ln>
                <a:solidFill>
                  <a:srgbClr val="0070C0"/>
                </a:solidFill>
                <a:latin typeface="Times New Roman" pitchFamily="18" charset="0"/>
                <a:cs typeface="Times New Roman" pitchFamily="18" charset="0"/>
              </a:rPr>
              <a:t>Жазғы мектеп алаңына балалардың уақытымен, толық келулерін қадағалау;</a:t>
            </a:r>
          </a:p>
          <a:p>
            <a:r>
              <a:rPr lang="kk-KZ" dirty="0" smtClean="0">
                <a:ln>
                  <a:solidFill>
                    <a:srgbClr val="0070C0"/>
                  </a:solidFill>
                </a:ln>
                <a:solidFill>
                  <a:srgbClr val="0070C0"/>
                </a:solidFill>
                <a:latin typeface="Times New Roman" pitchFamily="18" charset="0"/>
                <a:cs typeface="Times New Roman" pitchFamily="18" charset="0"/>
              </a:rPr>
              <a:t>-Әр күнді бағдарлама бойынша ұйымдасқан түрде өткізу;</a:t>
            </a:r>
          </a:p>
          <a:p>
            <a:r>
              <a:rPr lang="kk-KZ" dirty="0" smtClean="0">
                <a:ln>
                  <a:solidFill>
                    <a:srgbClr val="0070C0"/>
                  </a:solidFill>
                </a:ln>
                <a:solidFill>
                  <a:srgbClr val="0070C0"/>
                </a:solidFill>
                <a:latin typeface="Times New Roman" pitchFamily="18" charset="0"/>
                <a:cs typeface="Times New Roman" pitchFamily="18" charset="0"/>
              </a:rPr>
              <a:t>-Балалардың ойын алаңындағы ертеңгілік дене жаттығуларын, қимыл-қозғалыс</a:t>
            </a:r>
          </a:p>
          <a:p>
            <a:r>
              <a:rPr lang="kk-KZ" dirty="0" smtClean="0">
                <a:ln>
                  <a:solidFill>
                    <a:srgbClr val="0070C0"/>
                  </a:solidFill>
                </a:ln>
                <a:solidFill>
                  <a:srgbClr val="0070C0"/>
                </a:solidFill>
                <a:latin typeface="Times New Roman" pitchFamily="18" charset="0"/>
                <a:cs typeface="Times New Roman" pitchFamily="18" charset="0"/>
              </a:rPr>
              <a:t>ойындарын бақылауға алу;</a:t>
            </a:r>
          </a:p>
          <a:p>
            <a:r>
              <a:rPr lang="kk-KZ" dirty="0" smtClean="0">
                <a:ln>
                  <a:solidFill>
                    <a:srgbClr val="0070C0"/>
                  </a:solidFill>
                </a:ln>
                <a:solidFill>
                  <a:srgbClr val="0070C0"/>
                </a:solidFill>
                <a:latin typeface="Times New Roman" pitchFamily="18" charset="0"/>
                <a:cs typeface="Times New Roman" pitchFamily="18" charset="0"/>
              </a:rPr>
              <a:t>-Саяхат және жорық кезіндегі қауіпсіздік ережелерінің сақталуын еске алу, бақылау;</a:t>
            </a:r>
          </a:p>
          <a:p>
            <a:r>
              <a:rPr lang="kk-KZ" dirty="0" smtClean="0">
                <a:ln>
                  <a:solidFill>
                    <a:srgbClr val="0070C0"/>
                  </a:solidFill>
                </a:ln>
                <a:solidFill>
                  <a:srgbClr val="0070C0"/>
                </a:solidFill>
                <a:latin typeface="Times New Roman" pitchFamily="18" charset="0"/>
                <a:cs typeface="Times New Roman" pitchFamily="18" charset="0"/>
              </a:rPr>
              <a:t>-Жазғы мектеп алаңы жағдайында бірыңғай тәртіпте салтанатты жиындар өткізу;</a:t>
            </a:r>
          </a:p>
          <a:p>
            <a:r>
              <a:rPr lang="kk-KZ" dirty="0" smtClean="0">
                <a:ln>
                  <a:solidFill>
                    <a:srgbClr val="0070C0"/>
                  </a:solidFill>
                </a:ln>
                <a:solidFill>
                  <a:srgbClr val="0070C0"/>
                </a:solidFill>
                <a:latin typeface="Times New Roman" pitchFamily="18" charset="0"/>
                <a:cs typeface="Times New Roman" pitchFamily="18" charset="0"/>
              </a:rPr>
              <a:t>-Сурет, қолөнер тақырыптарында шығармашылық қабілеттерін арттыру мақсатында көрме, конкурс ұйымдастыру;</a:t>
            </a:r>
          </a:p>
          <a:p>
            <a:r>
              <a:rPr lang="kk-KZ" dirty="0" smtClean="0">
                <a:ln>
                  <a:solidFill>
                    <a:srgbClr val="0070C0"/>
                  </a:solidFill>
                </a:ln>
                <a:solidFill>
                  <a:srgbClr val="0070C0"/>
                </a:solidFill>
                <a:latin typeface="Times New Roman" pitchFamily="18" charset="0"/>
                <a:cs typeface="Times New Roman" pitchFamily="18" charset="0"/>
              </a:rPr>
              <a:t>-Ұлттық ойындар, логикалық және спорттық ойын түрлері арқылы балалардың </a:t>
            </a:r>
          </a:p>
          <a:p>
            <a:r>
              <a:rPr lang="kk-KZ" dirty="0" smtClean="0">
                <a:ln>
                  <a:solidFill>
                    <a:srgbClr val="0070C0"/>
                  </a:solidFill>
                </a:ln>
                <a:solidFill>
                  <a:srgbClr val="0070C0"/>
                </a:solidFill>
                <a:latin typeface="Times New Roman" pitchFamily="18" charset="0"/>
                <a:cs typeface="Times New Roman" pitchFamily="18" charset="0"/>
              </a:rPr>
              <a:t>қызығушылығын арттыру.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pic>
        <p:nvPicPr>
          <p:cNvPr id="3" name="Picture 8" descr="ÐÐ°ÑÑÐ¸Ð½ÐºÐ¸ Ð¿Ð¾ Ð·Ð°Ð¿ÑÐ¾ÑÑ ÑÑÑÐ°Ð½Ð¸ Ð¶Ð°Ò£ÒÑÑÑ"/>
          <p:cNvPicPr>
            <a:picLocks noChangeAspect="1" noChangeArrowheads="1"/>
          </p:cNvPicPr>
          <p:nvPr/>
        </p:nvPicPr>
        <p:blipFill>
          <a:blip r:embed="rId3" cstate="print"/>
          <a:srcRect t="13793" r="34673" b="6897"/>
          <a:stretch>
            <a:fillRect/>
          </a:stretch>
        </p:blipFill>
        <p:spPr bwMode="auto">
          <a:xfrm>
            <a:off x="428596" y="285728"/>
            <a:ext cx="1571604" cy="1417917"/>
          </a:xfrm>
          <a:prstGeom prst="ellipse">
            <a:avLst/>
          </a:prstGeom>
          <a:ln>
            <a:noFill/>
          </a:ln>
          <a:effectLst>
            <a:softEdge rad="112500"/>
          </a:effectLst>
        </p:spPr>
      </p:pic>
      <p:sp>
        <p:nvSpPr>
          <p:cNvPr id="5" name="TextBox 4"/>
          <p:cNvSpPr txBox="1"/>
          <p:nvPr/>
        </p:nvSpPr>
        <p:spPr>
          <a:xfrm>
            <a:off x="1714480" y="4143380"/>
            <a:ext cx="6144311" cy="830997"/>
          </a:xfrm>
          <a:prstGeom prst="rect">
            <a:avLst/>
          </a:prstGeom>
          <a:noFill/>
        </p:spPr>
        <p:txBody>
          <a:bodyPr wrap="none" rtlCol="0">
            <a:spAutoFit/>
          </a:bodyPr>
          <a:lstStyle/>
          <a:p>
            <a:pPr algn="ctr"/>
            <a:r>
              <a:rPr lang="kk-KZ" sz="2400" dirty="0" smtClean="0">
                <a:ln>
                  <a:solidFill>
                    <a:srgbClr val="C00000"/>
                  </a:solidFill>
                </a:ln>
                <a:solidFill>
                  <a:srgbClr val="C00000"/>
                </a:solidFill>
                <a:latin typeface="Times New Roman" pitchFamily="18" charset="0"/>
                <a:cs typeface="Times New Roman" pitchFamily="18" charset="0"/>
              </a:rPr>
              <a:t>“Жұлдыз” мектеп алды алаңының директоры</a:t>
            </a:r>
          </a:p>
          <a:p>
            <a:pPr algn="ctr"/>
            <a:r>
              <a:rPr lang="ru-RU" sz="2400" dirty="0" err="1" smtClean="0">
                <a:ln>
                  <a:solidFill>
                    <a:srgbClr val="0070C0"/>
                  </a:solidFill>
                </a:ln>
                <a:solidFill>
                  <a:srgbClr val="0070C0"/>
                </a:solidFill>
                <a:latin typeface="Times New Roman" pitchFamily="18" charset="0"/>
                <a:cs typeface="Times New Roman" pitchFamily="18" charset="0"/>
              </a:rPr>
              <a:t>Хавсемет</a:t>
            </a:r>
            <a:r>
              <a:rPr lang="ru-RU" sz="2400" dirty="0" smtClean="0">
                <a:ln>
                  <a:solidFill>
                    <a:srgbClr val="0070C0"/>
                  </a:solidFill>
                </a:ln>
                <a:solidFill>
                  <a:srgbClr val="0070C0"/>
                </a:solidFill>
                <a:latin typeface="Times New Roman" pitchFamily="18" charset="0"/>
                <a:cs typeface="Times New Roman" pitchFamily="18" charset="0"/>
              </a:rPr>
              <a:t> Роза</a:t>
            </a:r>
            <a:endParaRPr lang="ru-RU" sz="2400" dirty="0">
              <a:ln>
                <a:solidFill>
                  <a:srgbClr val="0070C0"/>
                </a:solidFill>
              </a:ln>
              <a:solidFill>
                <a:srgbClr val="0070C0"/>
              </a:solidFill>
              <a:latin typeface="Times New Roman" pitchFamily="18" charset="0"/>
              <a:cs typeface="Times New Roman" pitchFamily="18" charset="0"/>
            </a:endParaRPr>
          </a:p>
        </p:txBody>
      </p:sp>
      <p:pic>
        <p:nvPicPr>
          <p:cNvPr id="2" name="Рисунок 1"/>
          <p:cNvPicPr>
            <a:picLocks noChangeAspect="1"/>
          </p:cNvPicPr>
          <p:nvPr/>
        </p:nvPicPr>
        <p:blipFill rotWithShape="1">
          <a:blip r:embed="rId4" cstate="print">
            <a:extLst>
              <a:ext uri="{28A0092B-C50C-407E-A947-70E740481C1C}">
                <a14:useLocalDpi xmlns="" xmlns:a14="http://schemas.microsoft.com/office/drawing/2010/main" val="0"/>
              </a:ext>
            </a:extLst>
          </a:blip>
          <a:srcRect l="33463" t="24801" r="53937" b="40550"/>
          <a:stretch/>
        </p:blipFill>
        <p:spPr>
          <a:xfrm>
            <a:off x="3707904" y="1484784"/>
            <a:ext cx="1544232" cy="2376264"/>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
        <p:nvSpPr>
          <p:cNvPr id="3" name="TextBox 2"/>
          <p:cNvSpPr txBox="1"/>
          <p:nvPr/>
        </p:nvSpPr>
        <p:spPr>
          <a:xfrm>
            <a:off x="1785918" y="857232"/>
            <a:ext cx="5429288" cy="1015663"/>
          </a:xfrm>
          <a:prstGeom prst="rect">
            <a:avLst/>
          </a:prstGeom>
          <a:noFill/>
        </p:spPr>
        <p:txBody>
          <a:bodyPr wrap="square" rtlCol="0">
            <a:spAutoFit/>
          </a:bodyPr>
          <a:lstStyle/>
          <a:p>
            <a:pPr algn="ctr"/>
            <a:r>
              <a:rPr lang="kk-KZ" sz="2000" cap="all" dirty="0" smtClean="0">
                <a:ln w="9000" cmpd="sng">
                  <a:solidFill>
                    <a:srgbClr val="C00000"/>
                  </a:solidFill>
                  <a:prstDash val="solid"/>
                </a:ln>
                <a:solidFill>
                  <a:srgbClr val="C00000"/>
                </a:solidFill>
                <a:effectLst>
                  <a:reflection blurRad="12700" stA="28000" endPos="45000" dist="1000" dir="5400000" sy="-100000" algn="bl" rotWithShape="0"/>
                </a:effectLst>
                <a:latin typeface="Times New Roman" pitchFamily="18" charset="0"/>
                <a:cs typeface="Times New Roman" pitchFamily="18" charset="0"/>
              </a:rPr>
              <a:t>“Жұлдыз” мектеп алды алаңында</a:t>
            </a:r>
          </a:p>
          <a:p>
            <a:pPr algn="ctr"/>
            <a:r>
              <a:rPr lang="kk-KZ" sz="2000" cap="all" dirty="0" smtClean="0">
                <a:ln w="9000" cmpd="sng">
                  <a:solidFill>
                    <a:srgbClr val="C00000"/>
                  </a:solidFill>
                  <a:prstDash val="solid"/>
                </a:ln>
                <a:solidFill>
                  <a:srgbClr val="C00000"/>
                </a:solidFill>
                <a:effectLst>
                  <a:reflection blurRad="12700" stA="28000" endPos="45000" dist="1000" dir="5400000" sy="-100000" algn="bl" rotWithShape="0"/>
                </a:effectLst>
                <a:latin typeface="Times New Roman" pitchFamily="18" charset="0"/>
                <a:cs typeface="Times New Roman" pitchFamily="18" charset="0"/>
              </a:rPr>
              <a:t>ұйымдастырылған үйірмелер мен </a:t>
            </a:r>
          </a:p>
          <a:p>
            <a:pPr algn="ctr"/>
            <a:r>
              <a:rPr lang="kk-KZ" sz="2000" cap="all" dirty="0" smtClean="0">
                <a:ln w="9000" cmpd="sng">
                  <a:solidFill>
                    <a:srgbClr val="C00000"/>
                  </a:solidFill>
                  <a:prstDash val="solid"/>
                </a:ln>
                <a:solidFill>
                  <a:srgbClr val="C00000"/>
                </a:solidFill>
                <a:effectLst>
                  <a:reflection blurRad="12700" stA="28000" endPos="45000" dist="1000" dir="5400000" sy="-100000" algn="bl" rotWithShape="0"/>
                </a:effectLst>
                <a:latin typeface="Times New Roman" pitchFamily="18" charset="0"/>
                <a:cs typeface="Times New Roman" pitchFamily="18" charset="0"/>
              </a:rPr>
              <a:t>іс-шаралар кестесі</a:t>
            </a:r>
            <a:endParaRPr lang="ru-RU" sz="2000" cap="all" dirty="0">
              <a:ln w="9000" cmpd="sng">
                <a:solidFill>
                  <a:srgbClr val="C00000"/>
                </a:solidFill>
                <a:prstDash val="solid"/>
              </a:ln>
              <a:solidFill>
                <a:srgbClr val="C00000"/>
              </a:solidFill>
              <a:effectLst>
                <a:reflection blurRad="12700" stA="28000" endPos="45000" dist="1000" dir="5400000" sy="-100000" algn="bl" rotWithShape="0"/>
              </a:effectLst>
              <a:latin typeface="Times New Roman" pitchFamily="18" charset="0"/>
              <a:cs typeface="Times New Roman" pitchFamily="18" charset="0"/>
            </a:endParaRPr>
          </a:p>
        </p:txBody>
      </p:sp>
      <p:pic>
        <p:nvPicPr>
          <p:cNvPr id="6" name="Рисунок 5"/>
          <p:cNvPicPr>
            <a:picLocks noChangeAspect="1"/>
          </p:cNvPicPr>
          <p:nvPr/>
        </p:nvPicPr>
        <p:blipFill rotWithShape="1">
          <a:blip r:embed="rId3" cstate="print"/>
          <a:srcRect l="44396" t="25728" r="17160" b="6823"/>
          <a:stretch/>
        </p:blipFill>
        <p:spPr>
          <a:xfrm>
            <a:off x="636709" y="1872895"/>
            <a:ext cx="3143203" cy="4436427"/>
          </a:xfrm>
          <a:prstGeom prst="rect">
            <a:avLst/>
          </a:prstGeom>
        </p:spPr>
      </p:pic>
      <p:pic>
        <p:nvPicPr>
          <p:cNvPr id="7" name="Рисунок 6"/>
          <p:cNvPicPr>
            <a:picLocks noChangeAspect="1"/>
          </p:cNvPicPr>
          <p:nvPr/>
        </p:nvPicPr>
        <p:blipFill rotWithShape="1">
          <a:blip r:embed="rId4" cstate="print"/>
          <a:srcRect l="44396" t="24679" r="17017" b="4972"/>
          <a:stretch/>
        </p:blipFill>
        <p:spPr>
          <a:xfrm rot="5400000">
            <a:off x="3923982" y="1988897"/>
            <a:ext cx="4464387" cy="4176464"/>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
        <p:nvSpPr>
          <p:cNvPr id="3" name="TextBox 2"/>
          <p:cNvSpPr txBox="1"/>
          <p:nvPr/>
        </p:nvSpPr>
        <p:spPr>
          <a:xfrm>
            <a:off x="1785918" y="857232"/>
            <a:ext cx="5429288" cy="1015663"/>
          </a:xfrm>
          <a:prstGeom prst="rect">
            <a:avLst/>
          </a:prstGeom>
          <a:noFill/>
        </p:spPr>
        <p:txBody>
          <a:bodyPr wrap="square" rtlCol="0">
            <a:spAutoFit/>
          </a:bodyPr>
          <a:lstStyle/>
          <a:p>
            <a:pPr algn="ctr"/>
            <a:r>
              <a:rPr lang="kk-KZ" sz="2000" cap="all" dirty="0" smtClean="0">
                <a:ln w="9000" cmpd="sng">
                  <a:solidFill>
                    <a:srgbClr val="C00000"/>
                  </a:solidFill>
                  <a:prstDash val="solid"/>
                </a:ln>
                <a:solidFill>
                  <a:srgbClr val="C00000"/>
                </a:solidFill>
                <a:effectLst>
                  <a:reflection blurRad="12700" stA="28000" endPos="45000" dist="1000" dir="5400000" sy="-100000" algn="bl" rotWithShape="0"/>
                </a:effectLst>
                <a:latin typeface="Times New Roman" pitchFamily="18" charset="0"/>
                <a:cs typeface="Times New Roman" pitchFamily="18" charset="0"/>
              </a:rPr>
              <a:t>“Жұлдыз” мектеп алды алаңында</a:t>
            </a:r>
          </a:p>
          <a:p>
            <a:pPr algn="ctr"/>
            <a:r>
              <a:rPr lang="kk-KZ" sz="2000" cap="all" dirty="0" smtClean="0">
                <a:ln w="9000" cmpd="sng">
                  <a:solidFill>
                    <a:srgbClr val="C00000"/>
                  </a:solidFill>
                  <a:prstDash val="solid"/>
                </a:ln>
                <a:solidFill>
                  <a:srgbClr val="C00000"/>
                </a:solidFill>
                <a:effectLst>
                  <a:reflection blurRad="12700" stA="28000" endPos="45000" dist="1000" dir="5400000" sy="-100000" algn="bl" rotWithShape="0"/>
                </a:effectLst>
                <a:latin typeface="Times New Roman" pitchFamily="18" charset="0"/>
                <a:cs typeface="Times New Roman" pitchFamily="18" charset="0"/>
              </a:rPr>
              <a:t>ұйымдастырылған үйірмелер мен </a:t>
            </a:r>
          </a:p>
          <a:p>
            <a:pPr algn="ctr"/>
            <a:r>
              <a:rPr lang="kk-KZ" sz="2000" cap="all" dirty="0" smtClean="0">
                <a:ln w="9000" cmpd="sng">
                  <a:solidFill>
                    <a:srgbClr val="C00000"/>
                  </a:solidFill>
                  <a:prstDash val="solid"/>
                </a:ln>
                <a:solidFill>
                  <a:srgbClr val="C00000"/>
                </a:solidFill>
                <a:effectLst>
                  <a:reflection blurRad="12700" stA="28000" endPos="45000" dist="1000" dir="5400000" sy="-100000" algn="bl" rotWithShape="0"/>
                </a:effectLst>
                <a:latin typeface="Times New Roman" pitchFamily="18" charset="0"/>
                <a:cs typeface="Times New Roman" pitchFamily="18" charset="0"/>
              </a:rPr>
              <a:t>іс-шаралар кестесі</a:t>
            </a:r>
            <a:endParaRPr lang="ru-RU" sz="2000" cap="all" dirty="0">
              <a:ln w="9000" cmpd="sng">
                <a:solidFill>
                  <a:srgbClr val="C00000"/>
                </a:solidFill>
                <a:prstDash val="solid"/>
              </a:ln>
              <a:solidFill>
                <a:srgbClr val="C00000"/>
              </a:solidFill>
              <a:effectLst>
                <a:reflection blurRad="12700" stA="28000" endPos="45000" dist="1000" dir="5400000" sy="-100000" algn="bl" rotWithShape="0"/>
              </a:effectLst>
              <a:latin typeface="Times New Roman" pitchFamily="18" charset="0"/>
              <a:cs typeface="Times New Roman" pitchFamily="18" charset="0"/>
            </a:endParaRPr>
          </a:p>
        </p:txBody>
      </p:sp>
      <p:pic>
        <p:nvPicPr>
          <p:cNvPr id="8" name="Рисунок 7"/>
          <p:cNvPicPr>
            <a:picLocks noChangeAspect="1"/>
          </p:cNvPicPr>
          <p:nvPr/>
        </p:nvPicPr>
        <p:blipFill rotWithShape="1">
          <a:blip r:embed="rId3" cstate="print"/>
          <a:srcRect l="44396" t="22578" r="17017" b="7073"/>
          <a:stretch/>
        </p:blipFill>
        <p:spPr>
          <a:xfrm rot="16200000">
            <a:off x="3851920" y="1261754"/>
            <a:ext cx="3528392" cy="4824536"/>
          </a:xfrm>
          <a:prstGeom prst="rect">
            <a:avLst/>
          </a:prstGeom>
        </p:spPr>
      </p:pic>
      <p:pic>
        <p:nvPicPr>
          <p:cNvPr id="9" name="Рисунок 8"/>
          <p:cNvPicPr>
            <a:picLocks noChangeAspect="1"/>
          </p:cNvPicPr>
          <p:nvPr/>
        </p:nvPicPr>
        <p:blipFill>
          <a:blip r:embed="rId4" cstate="print"/>
          <a:stretch>
            <a:fillRect/>
          </a:stretch>
        </p:blipFill>
        <p:spPr>
          <a:xfrm>
            <a:off x="467544" y="1875546"/>
            <a:ext cx="2408129" cy="3596952"/>
          </a:xfrm>
          <a:prstGeom prst="rect">
            <a:avLst/>
          </a:prstGeom>
        </p:spPr>
      </p:pic>
    </p:spTree>
    <p:extLst>
      <p:ext uri="{BB962C8B-B14F-4D97-AF65-F5344CB8AC3E}">
        <p14:creationId xmlns="" xmlns:p14="http://schemas.microsoft.com/office/powerpoint/2010/main" val="151847053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
        <p:nvSpPr>
          <p:cNvPr id="3" name="TextBox 2"/>
          <p:cNvSpPr txBox="1"/>
          <p:nvPr/>
        </p:nvSpPr>
        <p:spPr>
          <a:xfrm>
            <a:off x="2571736" y="857232"/>
            <a:ext cx="2763898" cy="584775"/>
          </a:xfrm>
          <a:prstGeom prst="rect">
            <a:avLst/>
          </a:prstGeom>
          <a:noFill/>
        </p:spPr>
        <p:txBody>
          <a:bodyPr wrap="none" rtlCol="0">
            <a:spAutoFit/>
          </a:bodyPr>
          <a:lstStyle/>
          <a:p>
            <a:r>
              <a:rPr lang="kk-KZ" sz="3200" b="1" i="1" cap="all" dirty="0" smtClean="0">
                <a:ln w="9000" cmpd="sng">
                  <a:solidFill>
                    <a:srgbClr val="C00000"/>
                  </a:solidFill>
                  <a:prstDash val="solid"/>
                </a:ln>
                <a:solidFill>
                  <a:srgbClr val="C00000"/>
                </a:solidFill>
                <a:effectLst>
                  <a:reflection blurRad="12700" stA="28000" endPos="45000" dist="1000" dir="5400000" sy="-100000" algn="bl" rotWithShape="0"/>
                </a:effectLst>
                <a:latin typeface="Times New Roman" pitchFamily="18" charset="0"/>
                <a:cs typeface="Times New Roman" pitchFamily="18" charset="0"/>
              </a:rPr>
              <a:t>Күн тәртібі</a:t>
            </a:r>
            <a:endParaRPr lang="ru-RU" sz="3200" b="1" i="1" cap="all" dirty="0">
              <a:ln w="9000" cmpd="sng">
                <a:solidFill>
                  <a:srgbClr val="C00000"/>
                </a:solidFill>
                <a:prstDash val="solid"/>
              </a:ln>
              <a:solidFill>
                <a:srgbClr val="C00000"/>
              </a:solidFill>
              <a:effectLst>
                <a:reflection blurRad="12700" stA="28000" endPos="45000" dist="1000" dir="5400000" sy="-100000" algn="bl" rotWithShape="0"/>
              </a:effectLst>
              <a:latin typeface="Times New Roman" pitchFamily="18" charset="0"/>
              <a:cs typeface="Times New Roman" pitchFamily="18" charset="0"/>
            </a:endParaRPr>
          </a:p>
        </p:txBody>
      </p:sp>
      <p:sp>
        <p:nvSpPr>
          <p:cNvPr id="4" name="TextBox 3"/>
          <p:cNvSpPr txBox="1"/>
          <p:nvPr/>
        </p:nvSpPr>
        <p:spPr>
          <a:xfrm>
            <a:off x="2339752" y="1628800"/>
            <a:ext cx="4536504" cy="4524315"/>
          </a:xfrm>
          <a:prstGeom prst="rect">
            <a:avLst/>
          </a:prstGeom>
          <a:noFill/>
        </p:spPr>
        <p:txBody>
          <a:bodyPr wrap="square" rtlCol="0">
            <a:spAutoFit/>
          </a:bodyPr>
          <a:lstStyle/>
          <a:p>
            <a:r>
              <a:rPr lang="kk-KZ" i="1" u="sng" dirty="0" smtClean="0">
                <a:ln>
                  <a:solidFill>
                    <a:schemeClr val="tx1"/>
                  </a:solidFill>
                </a:ln>
                <a:latin typeface="Times New Roman" pitchFamily="18" charset="0"/>
                <a:cs typeface="Times New Roman" pitchFamily="18" charset="0"/>
              </a:rPr>
              <a:t>Сағат 10.00 </a:t>
            </a:r>
            <a:r>
              <a:rPr lang="kk-KZ" i="1" dirty="0" smtClean="0">
                <a:ln>
                  <a:solidFill>
                    <a:schemeClr val="tx1"/>
                  </a:solidFill>
                </a:ln>
                <a:latin typeface="Times New Roman" pitchFamily="18" charset="0"/>
                <a:cs typeface="Times New Roman" pitchFamily="18" charset="0"/>
              </a:rPr>
              <a:t>– Топқа жиналу;</a:t>
            </a:r>
          </a:p>
          <a:p>
            <a:r>
              <a:rPr lang="kk-KZ" i="1" u="sng" dirty="0" smtClean="0">
                <a:ln>
                  <a:solidFill>
                    <a:schemeClr val="tx1"/>
                  </a:solidFill>
                </a:ln>
                <a:latin typeface="Times New Roman" pitchFamily="18" charset="0"/>
                <a:cs typeface="Times New Roman" pitchFamily="18" charset="0"/>
              </a:rPr>
              <a:t>Сағат 10.00 -10,30</a:t>
            </a:r>
            <a:r>
              <a:rPr lang="kk-KZ" i="1" dirty="0" smtClean="0">
                <a:ln>
                  <a:solidFill>
                    <a:schemeClr val="tx1"/>
                  </a:solidFill>
                </a:ln>
                <a:latin typeface="Times New Roman" pitchFamily="18" charset="0"/>
                <a:cs typeface="Times New Roman" pitchFamily="18" charset="0"/>
              </a:rPr>
              <a:t>– Шынықсаң шымыр боласың</a:t>
            </a:r>
          </a:p>
          <a:p>
            <a:r>
              <a:rPr lang="kk-KZ" i="1" dirty="0">
                <a:ln>
                  <a:solidFill>
                    <a:schemeClr val="tx1"/>
                  </a:solidFill>
                </a:ln>
                <a:latin typeface="Times New Roman" pitchFamily="18" charset="0"/>
                <a:cs typeface="Times New Roman" pitchFamily="18" charset="0"/>
              </a:rPr>
              <a:t> </a:t>
            </a:r>
            <a:r>
              <a:rPr lang="kk-KZ" i="1" dirty="0" smtClean="0">
                <a:ln>
                  <a:solidFill>
                    <a:schemeClr val="tx1"/>
                  </a:solidFill>
                </a:ln>
                <a:latin typeface="Times New Roman" pitchFamily="18" charset="0"/>
                <a:cs typeface="Times New Roman" pitchFamily="18" charset="0"/>
              </a:rPr>
              <a:t>                 Таңғы жаттығу;</a:t>
            </a:r>
          </a:p>
          <a:p>
            <a:r>
              <a:rPr lang="kk-KZ" i="1" u="sng" dirty="0" smtClean="0">
                <a:ln>
                  <a:solidFill>
                    <a:schemeClr val="tx1"/>
                  </a:solidFill>
                </a:ln>
                <a:latin typeface="Times New Roman" pitchFamily="18" charset="0"/>
                <a:cs typeface="Times New Roman" pitchFamily="18" charset="0"/>
              </a:rPr>
              <a:t>Сағат 10.30-12.30</a:t>
            </a:r>
            <a:r>
              <a:rPr lang="kk-KZ" i="1" dirty="0" smtClean="0">
                <a:ln>
                  <a:solidFill>
                    <a:schemeClr val="tx1"/>
                  </a:solidFill>
                </a:ln>
                <a:latin typeface="Times New Roman" pitchFamily="18" charset="0"/>
                <a:cs typeface="Times New Roman" pitchFamily="18" charset="0"/>
              </a:rPr>
              <a:t>– Білім өмір азығы</a:t>
            </a:r>
          </a:p>
          <a:p>
            <a:r>
              <a:rPr lang="kk-KZ" i="1" dirty="0" smtClean="0">
                <a:ln>
                  <a:solidFill>
                    <a:schemeClr val="tx1"/>
                  </a:solidFill>
                </a:ln>
                <a:latin typeface="Times New Roman" pitchFamily="18" charset="0"/>
                <a:cs typeface="Times New Roman" pitchFamily="18" charset="0"/>
              </a:rPr>
              <a:t>                     Үйірмелер</a:t>
            </a:r>
          </a:p>
          <a:p>
            <a:r>
              <a:rPr lang="kk-KZ" i="1" u="sng" dirty="0" smtClean="0">
                <a:ln>
                  <a:solidFill>
                    <a:schemeClr val="tx1"/>
                  </a:solidFill>
                </a:ln>
                <a:latin typeface="Times New Roman" pitchFamily="18" charset="0"/>
                <a:cs typeface="Times New Roman" pitchFamily="18" charset="0"/>
              </a:rPr>
              <a:t>Сағат 12.30 -13.00</a:t>
            </a:r>
            <a:r>
              <a:rPr lang="kk-KZ" i="1" dirty="0" smtClean="0">
                <a:ln>
                  <a:solidFill>
                    <a:schemeClr val="tx1"/>
                  </a:solidFill>
                </a:ln>
                <a:latin typeface="Times New Roman" pitchFamily="18" charset="0"/>
                <a:cs typeface="Times New Roman" pitchFamily="18" charset="0"/>
              </a:rPr>
              <a:t>– Бой жазайық кел ойнайық</a:t>
            </a:r>
          </a:p>
          <a:p>
            <a:r>
              <a:rPr lang="kk-KZ" i="1" dirty="0">
                <a:ln>
                  <a:solidFill>
                    <a:schemeClr val="tx1"/>
                  </a:solidFill>
                </a:ln>
                <a:latin typeface="Times New Roman" pitchFamily="18" charset="0"/>
                <a:cs typeface="Times New Roman" pitchFamily="18" charset="0"/>
              </a:rPr>
              <a:t> </a:t>
            </a:r>
            <a:r>
              <a:rPr lang="kk-KZ" i="1" dirty="0" smtClean="0">
                <a:ln>
                  <a:solidFill>
                    <a:schemeClr val="tx1"/>
                  </a:solidFill>
                </a:ln>
                <a:latin typeface="Times New Roman" pitchFamily="18" charset="0"/>
                <a:cs typeface="Times New Roman" pitchFamily="18" charset="0"/>
              </a:rPr>
              <a:t>                      топтағы жұмыс</a:t>
            </a:r>
          </a:p>
          <a:p>
            <a:pPr algn="ctr"/>
            <a:r>
              <a:rPr lang="kk-KZ" i="1" u="sng" dirty="0" smtClean="0">
                <a:ln>
                  <a:solidFill>
                    <a:schemeClr val="tx1"/>
                  </a:solidFill>
                </a:ln>
                <a:latin typeface="Times New Roman" pitchFamily="18" charset="0"/>
                <a:cs typeface="Times New Roman" pitchFamily="18" charset="0"/>
              </a:rPr>
              <a:t>Сағат 13.00-13.30  </a:t>
            </a:r>
            <a:r>
              <a:rPr lang="kk-KZ" i="1" dirty="0" smtClean="0">
                <a:ln>
                  <a:solidFill>
                    <a:schemeClr val="tx1"/>
                  </a:solidFill>
                </a:ln>
                <a:latin typeface="Times New Roman" pitchFamily="18" charset="0"/>
                <a:cs typeface="Times New Roman" pitchFamily="18" charset="0"/>
              </a:rPr>
              <a:t>– Ас адамнығ арқауы</a:t>
            </a:r>
          </a:p>
          <a:p>
            <a:pPr algn="ctr"/>
            <a:r>
              <a:rPr lang="kk-KZ" i="1" dirty="0" smtClean="0">
                <a:ln>
                  <a:solidFill>
                    <a:schemeClr val="tx1"/>
                  </a:solidFill>
                </a:ln>
                <a:latin typeface="Times New Roman" pitchFamily="18" charset="0"/>
                <a:cs typeface="Times New Roman" pitchFamily="18" charset="0"/>
              </a:rPr>
              <a:t>Түскі ас;</a:t>
            </a:r>
          </a:p>
          <a:p>
            <a:r>
              <a:rPr lang="kk-KZ" i="1" u="sng" dirty="0" smtClean="0">
                <a:ln>
                  <a:solidFill>
                    <a:schemeClr val="tx1"/>
                  </a:solidFill>
                </a:ln>
                <a:latin typeface="Times New Roman" pitchFamily="18" charset="0"/>
                <a:cs typeface="Times New Roman" pitchFamily="18" charset="0"/>
              </a:rPr>
              <a:t>Сағат 13.30-14.30 </a:t>
            </a:r>
            <a:r>
              <a:rPr lang="kk-KZ" i="1" dirty="0" smtClean="0">
                <a:ln>
                  <a:solidFill>
                    <a:schemeClr val="tx1"/>
                  </a:solidFill>
                </a:ln>
                <a:latin typeface="Times New Roman" pitchFamily="18" charset="0"/>
                <a:cs typeface="Times New Roman" pitchFamily="18" charset="0"/>
              </a:rPr>
              <a:t>– Алтын қамба алтын уақыт </a:t>
            </a:r>
          </a:p>
          <a:p>
            <a:r>
              <a:rPr lang="kk-KZ" i="1" dirty="0">
                <a:ln>
                  <a:solidFill>
                    <a:schemeClr val="tx1"/>
                  </a:solidFill>
                </a:ln>
                <a:latin typeface="Times New Roman" pitchFamily="18" charset="0"/>
                <a:cs typeface="Times New Roman" pitchFamily="18" charset="0"/>
              </a:rPr>
              <a:t> </a:t>
            </a:r>
            <a:r>
              <a:rPr lang="kk-KZ" i="1" dirty="0" smtClean="0">
                <a:ln>
                  <a:solidFill>
                    <a:schemeClr val="tx1"/>
                  </a:solidFill>
                </a:ln>
                <a:latin typeface="Times New Roman" pitchFamily="18" charset="0"/>
                <a:cs typeface="Times New Roman" pitchFamily="18" charset="0"/>
              </a:rPr>
              <a:t>                          Іс-шараларға қатысу;</a:t>
            </a:r>
          </a:p>
          <a:p>
            <a:pPr algn="ctr"/>
            <a:r>
              <a:rPr lang="kk-KZ" i="1" u="sng" dirty="0" smtClean="0">
                <a:ln>
                  <a:solidFill>
                    <a:schemeClr val="tx1"/>
                  </a:solidFill>
                </a:ln>
                <a:latin typeface="Times New Roman" pitchFamily="18" charset="0"/>
                <a:cs typeface="Times New Roman" pitchFamily="18" charset="0"/>
              </a:rPr>
              <a:t>Сағат 14.30-15.00 </a:t>
            </a:r>
            <a:r>
              <a:rPr lang="kk-KZ" i="1" dirty="0" smtClean="0">
                <a:ln>
                  <a:solidFill>
                    <a:schemeClr val="tx1"/>
                  </a:solidFill>
                </a:ln>
                <a:latin typeface="Times New Roman" pitchFamily="18" charset="0"/>
                <a:cs typeface="Times New Roman" pitchFamily="18" charset="0"/>
              </a:rPr>
              <a:t>– Жақсылықпен кездесейік  Үйге жол!</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F:\лагерь 2018\image001_242.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a:solidFill>
              <a:srgbClr val="002060"/>
            </a:solidFill>
          </a:ln>
        </p:spPr>
      </p:pic>
      <p:sp>
        <p:nvSpPr>
          <p:cNvPr id="5" name="TextBox 4"/>
          <p:cNvSpPr txBox="1"/>
          <p:nvPr/>
        </p:nvSpPr>
        <p:spPr>
          <a:xfrm>
            <a:off x="642910" y="714356"/>
            <a:ext cx="7644017" cy="954107"/>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kk-KZ" sz="2800" i="1" dirty="0" smtClean="0">
                <a:ln w="11430">
                  <a:solidFill>
                    <a:srgbClr val="C00000"/>
                  </a:solidFill>
                </a:ln>
                <a:solidFill>
                  <a:srgbClr val="C00000"/>
                </a:solidFill>
                <a:effectLst>
                  <a:outerShdw blurRad="80000" dist="40000" dir="5040000" algn="tl">
                    <a:srgbClr val="000000">
                      <a:alpha val="30000"/>
                    </a:srgbClr>
                  </a:outerShdw>
                </a:effectLst>
                <a:latin typeface="Times New Roman" pitchFamily="18" charset="0"/>
                <a:cs typeface="Times New Roman" pitchFamily="18" charset="0"/>
              </a:rPr>
              <a:t>“Жұлдыз”  </a:t>
            </a:r>
            <a:r>
              <a:rPr lang="kk-KZ" sz="2800" i="1" dirty="0" smtClean="0">
                <a:ln w="11430">
                  <a:solidFill>
                    <a:srgbClr val="C00000"/>
                  </a:solidFill>
                </a:ln>
                <a:solidFill>
                  <a:srgbClr val="C00000"/>
                </a:solidFill>
                <a:latin typeface="Times New Roman" pitchFamily="18" charset="0"/>
                <a:cs typeface="Times New Roman" pitchFamily="18" charset="0"/>
              </a:rPr>
              <a:t>мектеп алаңында және үйірмелерде </a:t>
            </a:r>
          </a:p>
          <a:p>
            <a:pPr algn="ctr"/>
            <a:r>
              <a:rPr lang="kk-KZ" sz="2800" i="1" dirty="0" smtClean="0">
                <a:ln w="11430">
                  <a:solidFill>
                    <a:srgbClr val="C00000"/>
                  </a:solidFill>
                </a:ln>
                <a:solidFill>
                  <a:srgbClr val="C00000"/>
                </a:solidFill>
                <a:latin typeface="Times New Roman" pitchFamily="18" charset="0"/>
                <a:cs typeface="Times New Roman" pitchFamily="18" charset="0"/>
              </a:rPr>
              <a:t>жұмыс жасайтын мұғалімдер</a:t>
            </a:r>
          </a:p>
        </p:txBody>
      </p:sp>
      <p:pic>
        <p:nvPicPr>
          <p:cNvPr id="2" name="Рисунок 1"/>
          <p:cNvPicPr>
            <a:picLocks noChangeAspect="1"/>
          </p:cNvPicPr>
          <p:nvPr/>
        </p:nvPicPr>
        <p:blipFill>
          <a:blip r:embed="rId3" cstate="print"/>
          <a:stretch>
            <a:fillRect/>
          </a:stretch>
        </p:blipFill>
        <p:spPr>
          <a:xfrm>
            <a:off x="899592" y="1844824"/>
            <a:ext cx="5544615" cy="5013176"/>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 y="-811"/>
            <a:ext cx="5508104" cy="68580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graphicFrame>
        <p:nvGraphicFramePr>
          <p:cNvPr id="3" name="Таблица 2"/>
          <p:cNvGraphicFramePr>
            <a:graphicFrameLocks noGrp="1"/>
          </p:cNvGraphicFramePr>
          <p:nvPr>
            <p:extLst>
              <p:ext uri="{D42A27DB-BD31-4B8C-83A1-F6EECF244321}">
                <p14:modId xmlns="" xmlns:p14="http://schemas.microsoft.com/office/powerpoint/2010/main" val="2031293083"/>
              </p:ext>
            </p:extLst>
          </p:nvPr>
        </p:nvGraphicFramePr>
        <p:xfrm>
          <a:off x="5508104" y="188640"/>
          <a:ext cx="3240359" cy="2834640"/>
        </p:xfrm>
        <a:graphic>
          <a:graphicData uri="http://schemas.openxmlformats.org/drawingml/2006/table">
            <a:tbl>
              <a:tblPr firstRow="1" bandRow="1">
                <a:tableStyleId>{0E3FDE45-AF77-4B5C-9715-49D594BDF05E}</a:tableStyleId>
              </a:tblPr>
              <a:tblGrid>
                <a:gridCol w="3240359"/>
              </a:tblGrid>
              <a:tr h="1800200">
                <a:tc>
                  <a:txBody>
                    <a:bodyPr/>
                    <a:lstStyle/>
                    <a:p>
                      <a:pPr algn="ctr"/>
                      <a:r>
                        <a:rPr lang="kk-KZ" dirty="0" smtClean="0">
                          <a:effectLst>
                            <a:glow rad="139700">
                              <a:schemeClr val="accent2">
                                <a:satMod val="175000"/>
                                <a:alpha val="40000"/>
                              </a:schemeClr>
                            </a:glow>
                            <a:reflection blurRad="6350" stA="55000" endA="50" endPos="85000" dir="5400000" sy="-100000" algn="bl" rotWithShape="0"/>
                          </a:effectLst>
                        </a:rPr>
                        <a:t>БІР, ЕКІ, ҮШ, </a:t>
                      </a:r>
                    </a:p>
                    <a:p>
                      <a:pPr algn="ctr"/>
                      <a:r>
                        <a:rPr lang="kk-KZ" dirty="0" smtClean="0">
                          <a:effectLst>
                            <a:glow rad="139700">
                              <a:schemeClr val="accent2">
                                <a:satMod val="175000"/>
                                <a:alpha val="40000"/>
                              </a:schemeClr>
                            </a:glow>
                            <a:reflection blurRad="6350" stA="55000" endA="50" endPos="85000" dir="5400000" sy="-100000" algn="bl" rotWithShape="0"/>
                          </a:effectLst>
                        </a:rPr>
                        <a:t>ҚАРНЫМ МЕНІҢ АШ </a:t>
                      </a:r>
                    </a:p>
                    <a:p>
                      <a:pPr algn="ctr"/>
                      <a:endParaRPr lang="kk-KZ" dirty="0" smtClean="0">
                        <a:effectLst>
                          <a:glow rad="139700">
                            <a:schemeClr val="accent2">
                              <a:satMod val="175000"/>
                              <a:alpha val="40000"/>
                            </a:schemeClr>
                          </a:glow>
                          <a:reflection blurRad="6350" stA="55000" endA="50" endPos="85000" dir="5400000" sy="-100000" algn="bl" rotWithShape="0"/>
                        </a:effectLst>
                      </a:endParaRPr>
                    </a:p>
                    <a:p>
                      <a:pPr algn="ctr"/>
                      <a:r>
                        <a:rPr lang="kk-KZ" dirty="0" smtClean="0">
                          <a:effectLst>
                            <a:glow rad="139700">
                              <a:schemeClr val="accent2">
                                <a:satMod val="175000"/>
                                <a:alpha val="40000"/>
                              </a:schemeClr>
                            </a:glow>
                            <a:reflection blurRad="6350" stA="55000" endA="50" endPos="85000" dir="5400000" sy="-100000" algn="bl" rotWithShape="0"/>
                          </a:effectLst>
                        </a:rPr>
                        <a:t>ТӨРТ,</a:t>
                      </a:r>
                      <a:r>
                        <a:rPr lang="kk-KZ" baseline="0" dirty="0" smtClean="0">
                          <a:effectLst>
                            <a:glow rad="139700">
                              <a:schemeClr val="accent2">
                                <a:satMod val="175000"/>
                                <a:alpha val="40000"/>
                              </a:schemeClr>
                            </a:glow>
                            <a:reflection blurRad="6350" stA="55000" endA="50" endPos="85000" dir="5400000" sy="-100000" algn="bl" rotWithShape="0"/>
                          </a:effectLst>
                        </a:rPr>
                        <a:t> БЕС, АЛТЫ </a:t>
                      </a:r>
                    </a:p>
                    <a:p>
                      <a:pPr algn="ctr"/>
                      <a:r>
                        <a:rPr lang="kk-KZ" baseline="0" dirty="0" smtClean="0">
                          <a:effectLst>
                            <a:glow rad="139700">
                              <a:schemeClr val="accent2">
                                <a:satMod val="175000"/>
                                <a:alpha val="40000"/>
                              </a:schemeClr>
                            </a:glow>
                            <a:reflection blurRad="6350" stA="55000" endA="50" endPos="85000" dir="5400000" sy="-100000" algn="bl" rotWithShape="0"/>
                          </a:effectLst>
                        </a:rPr>
                        <a:t>ЖЕГІМ КЕЛЕДІ ТӘТТІ </a:t>
                      </a:r>
                    </a:p>
                    <a:p>
                      <a:pPr algn="ctr"/>
                      <a:endParaRPr lang="kk-KZ" baseline="0" dirty="0" smtClean="0">
                        <a:effectLst>
                          <a:glow rad="139700">
                            <a:schemeClr val="accent2">
                              <a:satMod val="175000"/>
                              <a:alpha val="40000"/>
                            </a:schemeClr>
                          </a:glow>
                          <a:reflection blurRad="6350" stA="55000" endA="50" endPos="85000" dir="5400000" sy="-100000" algn="bl" rotWithShape="0"/>
                        </a:effectLst>
                      </a:endParaRPr>
                    </a:p>
                    <a:p>
                      <a:pPr algn="ctr"/>
                      <a:r>
                        <a:rPr lang="kk-KZ" baseline="0" dirty="0" smtClean="0">
                          <a:effectLst>
                            <a:glow rad="139700">
                              <a:schemeClr val="accent2">
                                <a:satMod val="175000"/>
                                <a:alpha val="40000"/>
                              </a:schemeClr>
                            </a:glow>
                            <a:reflection blurRad="6350" stA="55000" endA="50" endPos="85000" dir="5400000" sy="-100000" algn="bl" rotWithShape="0"/>
                          </a:effectLst>
                        </a:rPr>
                        <a:t>ҚОЛЫҢДЫ ЖУ ДА,АСҚА КЕЛ</a:t>
                      </a:r>
                    </a:p>
                    <a:p>
                      <a:pPr algn="ctr"/>
                      <a:r>
                        <a:rPr lang="kk-KZ" baseline="0" dirty="0" smtClean="0">
                          <a:effectLst>
                            <a:glow rad="139700">
                              <a:schemeClr val="accent2">
                                <a:satMod val="175000"/>
                                <a:alpha val="40000"/>
                              </a:schemeClr>
                            </a:glow>
                            <a:reflection blurRad="6350" stA="55000" endA="50" endPos="85000" dir="5400000" sy="-100000" algn="bl" rotWithShape="0"/>
                          </a:effectLst>
                        </a:rPr>
                        <a:t>ДӘМДІ ТАМАҚ ЖЕЙІК</a:t>
                      </a:r>
                    </a:p>
                    <a:p>
                      <a:pPr algn="ctr"/>
                      <a:endParaRPr lang="kk-KZ" baseline="0" dirty="0" smtClean="0">
                        <a:effectLst>
                          <a:glow rad="139700">
                            <a:schemeClr val="accent2">
                              <a:satMod val="175000"/>
                              <a:alpha val="40000"/>
                            </a:schemeClr>
                          </a:glow>
                          <a:reflection blurRad="6350" stA="55000" endA="50" endPos="85000" dir="5400000" sy="-100000" algn="bl" rotWithShape="0"/>
                        </a:effectLst>
                      </a:endParaRPr>
                    </a:p>
                    <a:p>
                      <a:pPr algn="ctr"/>
                      <a:r>
                        <a:rPr lang="kk-KZ" baseline="0" dirty="0" smtClean="0">
                          <a:solidFill>
                            <a:srgbClr val="FF0000"/>
                          </a:solidFill>
                          <a:effectLst>
                            <a:glow rad="139700">
                              <a:schemeClr val="accent2">
                                <a:satMod val="175000"/>
                                <a:alpha val="40000"/>
                              </a:schemeClr>
                            </a:glow>
                            <a:reflection blurRad="6350" stA="55000" endA="50" endPos="85000" dir="5400000" sy="-100000" algn="bl" rotWithShape="0"/>
                          </a:effectLst>
                        </a:rPr>
                        <a:t>РАҚМЕТ</a:t>
                      </a:r>
                      <a:r>
                        <a:rPr lang="kk-KZ" baseline="0" dirty="0" smtClean="0">
                          <a:effectLst>
                            <a:glow rad="139700">
                              <a:schemeClr val="accent2">
                                <a:satMod val="175000"/>
                                <a:alpha val="40000"/>
                              </a:schemeClr>
                            </a:glow>
                            <a:reflection blurRad="6350" stA="55000" endA="50" endPos="85000" dir="5400000" sy="-100000" algn="bl" rotWithShape="0"/>
                          </a:effectLst>
                        </a:rPr>
                        <a:t> ДЕУДІ БІЛЕЙІК!!!</a:t>
                      </a:r>
                      <a:endParaRPr lang="ru-RU" dirty="0">
                        <a:effectLst>
                          <a:glow rad="139700">
                            <a:schemeClr val="accent2">
                              <a:satMod val="175000"/>
                              <a:alpha val="40000"/>
                            </a:schemeClr>
                          </a:glow>
                          <a:reflection blurRad="6350" stA="55000" endA="50" endPos="85000" dir="5400000" sy="-100000" algn="bl" rotWithShape="0"/>
                        </a:effectLst>
                      </a:endParaRPr>
                    </a:p>
                  </a:txBody>
                  <a:tcPr>
                    <a:solidFill>
                      <a:srgbClr val="00FF00"/>
                    </a:solidFill>
                  </a:tcPr>
                </a:tc>
              </a:tr>
            </a:tbl>
          </a:graphicData>
        </a:graphic>
      </p:graphicFrame>
      <p:pic>
        <p:nvPicPr>
          <p:cNvPr id="2" name="Рисунок 1"/>
          <p:cNvPicPr>
            <a:picLocks noChangeAspect="1"/>
          </p:cNvPicPr>
          <p:nvPr/>
        </p:nvPicPr>
        <p:blipFill rotWithShape="1">
          <a:blip r:embed="rId3" cstate="print"/>
          <a:srcRect l="44488" t="23750" r="18500" b="8001"/>
          <a:stretch/>
        </p:blipFill>
        <p:spPr>
          <a:xfrm>
            <a:off x="5508105" y="3212730"/>
            <a:ext cx="3384376" cy="3674321"/>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l="14449" t="31874" r="3824" b="14412"/>
          <a:stretch/>
        </p:blipFill>
        <p:spPr bwMode="auto">
          <a:xfrm>
            <a:off x="0" y="-99392"/>
            <a:ext cx="9144000" cy="68580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2" name="Рисунок 1"/>
          <p:cNvPicPr>
            <a:picLocks noChangeAspect="1"/>
          </p:cNvPicPr>
          <p:nvPr/>
        </p:nvPicPr>
        <p:blipFill rotWithShape="1">
          <a:blip r:embed="rId3" cstate="print">
            <a:extLst>
              <a:ext uri="{28A0092B-C50C-407E-A947-70E740481C1C}">
                <a14:useLocalDpi xmlns="" xmlns:a14="http://schemas.microsoft.com/office/drawing/2010/main" val="0"/>
              </a:ext>
            </a:extLst>
          </a:blip>
          <a:srcRect l="-1799" t="21650" r="360" b="36350"/>
          <a:stretch/>
        </p:blipFill>
        <p:spPr>
          <a:xfrm>
            <a:off x="348856" y="2132856"/>
            <a:ext cx="2664296" cy="45162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Рисунок 2"/>
          <p:cNvPicPr>
            <a:picLocks noChangeAspect="1"/>
          </p:cNvPicPr>
          <p:nvPr/>
        </p:nvPicPr>
        <p:blipFill rotWithShape="1">
          <a:blip r:embed="rId4" cstate="print">
            <a:extLst>
              <a:ext uri="{28A0092B-C50C-407E-A947-70E740481C1C}">
                <a14:useLocalDpi xmlns="" xmlns:a14="http://schemas.microsoft.com/office/drawing/2010/main" val="0"/>
              </a:ext>
            </a:extLst>
          </a:blip>
          <a:srcRect l="359" t="20601" r="2517" b="37400"/>
          <a:stretch/>
        </p:blipFill>
        <p:spPr>
          <a:xfrm>
            <a:off x="6300192" y="2132856"/>
            <a:ext cx="2736304" cy="46257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Рисунок 3"/>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3219552" y="2132856"/>
            <a:ext cx="2874239" cy="46257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 xmlns:p14="http://schemas.microsoft.com/office/powerpoint/2010/main" val="195509774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l="5649" t="6921" r="16416" b="3135"/>
          <a:stretch/>
        </p:blipFill>
        <p:spPr bwMode="auto">
          <a:xfrm>
            <a:off x="395536" y="2204864"/>
            <a:ext cx="3168352" cy="3667574"/>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2" name="Прямоугольник 1"/>
          <p:cNvSpPr/>
          <p:nvPr/>
        </p:nvSpPr>
        <p:spPr>
          <a:xfrm>
            <a:off x="1403648" y="404664"/>
            <a:ext cx="7446910" cy="1015663"/>
          </a:xfrm>
          <a:prstGeom prst="rect">
            <a:avLst/>
          </a:prstGeom>
          <a:noFill/>
        </p:spPr>
        <p:txBody>
          <a:bodyPr wrap="none" lIns="91440" tIns="45720" rIns="91440" bIns="45720">
            <a:prstTxWarp prst="textWave2">
              <a:avLst/>
            </a:prstTxWarp>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6000" b="1" cap="all" spc="0"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anose="02020603050405020304" pitchFamily="18" charset="0"/>
                <a:cs typeface="Times New Roman" panose="02020603050405020304" pitchFamily="18" charset="0"/>
              </a:rPr>
              <a:t> I </a:t>
            </a:r>
            <a:r>
              <a:rPr lang="ru-RU" sz="6000" b="1" cap="all" spc="0"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anose="02020603050405020304" pitchFamily="18" charset="0"/>
                <a:cs typeface="Times New Roman" panose="02020603050405020304" pitchFamily="18" charset="0"/>
              </a:rPr>
              <a:t>ТОП «</a:t>
            </a:r>
            <a:r>
              <a:rPr lang="ru-RU" sz="6000" b="1" cap="all" dirty="0" err="1"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anose="02020603050405020304" pitchFamily="18" charset="0"/>
                <a:cs typeface="Times New Roman" panose="02020603050405020304" pitchFamily="18" charset="0"/>
              </a:rPr>
              <a:t>Сұңқарлар</a:t>
            </a:r>
            <a:r>
              <a:rPr lang="ru-RU" sz="6000" b="1" cap="all" spc="0"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anose="02020603050405020304" pitchFamily="18" charset="0"/>
                <a:cs typeface="Times New Roman" panose="02020603050405020304" pitchFamily="18" charset="0"/>
              </a:rPr>
              <a:t>»</a:t>
            </a:r>
            <a:endParaRPr lang="ru-RU" sz="6000" b="1" cap="all" spc="0"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355976" y="1832518"/>
            <a:ext cx="3400053" cy="48368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 xmlns:p14="http://schemas.microsoft.com/office/powerpoint/2010/main" val="410334627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rotWithShape="1">
          <a:blip r:embed="rId2" cstate="print">
            <a:extLst>
              <a:ext uri="{28A0092B-C50C-407E-A947-70E740481C1C}">
                <a14:useLocalDpi xmlns="" xmlns:a14="http://schemas.microsoft.com/office/drawing/2010/main" val="0"/>
              </a:ext>
            </a:extLst>
          </a:blip>
          <a:srcRect l="2356" t="2528" r="3454"/>
          <a:stretch/>
        </p:blipFill>
        <p:spPr>
          <a:xfrm>
            <a:off x="5157033" y="-62820"/>
            <a:ext cx="2842151" cy="2809026"/>
          </a:xfrm>
          <a:prstGeom prst="rect">
            <a:avLst/>
          </a:prstGeom>
        </p:spPr>
      </p:pic>
      <p:sp>
        <p:nvSpPr>
          <p:cNvPr id="3" name="Прямоугольник 2"/>
          <p:cNvSpPr/>
          <p:nvPr/>
        </p:nvSpPr>
        <p:spPr>
          <a:xfrm>
            <a:off x="4012218" y="2849138"/>
            <a:ext cx="4736246" cy="2740102"/>
          </a:xfrm>
          <a:prstGeom prst="rect">
            <a:avLst/>
          </a:prstGeom>
          <a:noFill/>
        </p:spPr>
        <p:txBody>
          <a:bodyPr wrap="square" lIns="91440" tIns="45720" rIns="91440" bIns="45720">
            <a:prstTxWarp prst="textCanDown">
              <a:avLst/>
            </a:prstTxWarp>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6000" b="1" cap="all" dirty="0" smtClean="0">
                <a:ln/>
                <a:solidFill>
                  <a:srgbClr val="00B05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anose="02020603050405020304" pitchFamily="18" charset="0"/>
                <a:cs typeface="Times New Roman" panose="02020603050405020304" pitchFamily="18" charset="0"/>
              </a:rPr>
              <a:t>Ii </a:t>
            </a:r>
            <a:r>
              <a:rPr lang="kk-KZ" sz="6000" b="1" cap="all" dirty="0" smtClean="0">
                <a:ln/>
                <a:solidFill>
                  <a:srgbClr val="00B05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anose="02020603050405020304" pitchFamily="18" charset="0"/>
                <a:cs typeface="Times New Roman" panose="02020603050405020304" pitchFamily="18" charset="0"/>
              </a:rPr>
              <a:t>топ «Балдырған»</a:t>
            </a:r>
            <a:endParaRPr lang="ru-RU" sz="6000" b="1" cap="all" spc="0" dirty="0">
              <a:ln/>
              <a:solidFill>
                <a:srgbClr val="00B05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98547" y="476672"/>
            <a:ext cx="3725381" cy="550959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 xmlns:p14="http://schemas.microsoft.com/office/powerpoint/2010/main" val="126800102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13415" y="0"/>
            <a:ext cx="9170830" cy="6858000"/>
          </a:xfrm>
          <a:prstGeom prst="rect">
            <a:avLst/>
          </a:prstGeom>
        </p:spPr>
      </p:pic>
      <p:sp>
        <p:nvSpPr>
          <p:cNvPr id="3" name="Прямоугольник 2"/>
          <p:cNvSpPr/>
          <p:nvPr/>
        </p:nvSpPr>
        <p:spPr>
          <a:xfrm>
            <a:off x="107504" y="188640"/>
            <a:ext cx="8624028" cy="1015663"/>
          </a:xfrm>
          <a:prstGeom prst="rect">
            <a:avLst/>
          </a:prstGeom>
          <a:noFill/>
        </p:spPr>
        <p:txBody>
          <a:bodyPr wrap="none" lIns="91440" tIns="45720" rIns="91440" bIns="45720">
            <a:prstTxWarp prst="textCurveDown">
              <a:avLst/>
            </a:prstTxWarp>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6000" b="1" cap="all" spc="0" dirty="0" smtClean="0">
                <a:ln/>
                <a:solidFill>
                  <a:srgbClr val="E709CD"/>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anose="02020603050405020304" pitchFamily="18" charset="0"/>
                <a:cs typeface="Times New Roman" panose="02020603050405020304" pitchFamily="18" charset="0"/>
              </a:rPr>
              <a:t>Iii </a:t>
            </a:r>
            <a:r>
              <a:rPr lang="kk-KZ" sz="6000" b="1" cap="all" spc="0" dirty="0" smtClean="0">
                <a:ln/>
                <a:solidFill>
                  <a:srgbClr val="E709CD"/>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anose="02020603050405020304" pitchFamily="18" charset="0"/>
                <a:cs typeface="Times New Roman" panose="02020603050405020304" pitchFamily="18" charset="0"/>
              </a:rPr>
              <a:t>Топ «қарлығаш»</a:t>
            </a:r>
            <a:endParaRPr lang="ru-RU" sz="6000" b="1" cap="all" spc="0" dirty="0">
              <a:ln/>
              <a:solidFill>
                <a:srgbClr val="E709CD"/>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2267744" y="1745432"/>
            <a:ext cx="4929188" cy="51125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 xmlns:p14="http://schemas.microsoft.com/office/powerpoint/2010/main" val="24845888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3" name="Прямоугольник 2"/>
          <p:cNvSpPr/>
          <p:nvPr/>
        </p:nvSpPr>
        <p:spPr>
          <a:xfrm>
            <a:off x="1570758" y="260648"/>
            <a:ext cx="7967822" cy="1015663"/>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6000" b="1" cap="all" spc="0" dirty="0" smtClean="0">
                <a:ln/>
                <a:solidFill>
                  <a:srgbClr val="0066FF"/>
                </a:solidFill>
                <a:effectLst>
                  <a:glow rad="228600">
                    <a:schemeClr val="accent3">
                      <a:satMod val="175000"/>
                      <a:alpha val="40000"/>
                    </a:schemeClr>
                  </a:glow>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anose="02020603050405020304" pitchFamily="18" charset="0"/>
                <a:cs typeface="Times New Roman" panose="02020603050405020304" pitchFamily="18" charset="0"/>
              </a:rPr>
              <a:t>Iv</a:t>
            </a:r>
            <a:r>
              <a:rPr lang="en-US" sz="6000" b="1" cap="all" spc="0" dirty="0" smtClean="0">
                <a:ln/>
                <a:solidFill>
                  <a:srgbClr val="0066FF"/>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anose="02020603050405020304" pitchFamily="18" charset="0"/>
                <a:cs typeface="Times New Roman" panose="02020603050405020304" pitchFamily="18" charset="0"/>
              </a:rPr>
              <a:t> </a:t>
            </a:r>
            <a:r>
              <a:rPr lang="kk-KZ" sz="6000" b="1" cap="all" spc="0" dirty="0" smtClean="0">
                <a:ln/>
                <a:solidFill>
                  <a:srgbClr val="0066FF"/>
                </a:solidFill>
                <a:effectLst>
                  <a:glow rad="228600">
                    <a:schemeClr val="accent5">
                      <a:satMod val="175000"/>
                      <a:alpha val="40000"/>
                    </a:schemeClr>
                  </a:glow>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anose="02020603050405020304" pitchFamily="18" charset="0"/>
                <a:cs typeface="Times New Roman" panose="02020603050405020304" pitchFamily="18" charset="0"/>
              </a:rPr>
              <a:t>топ</a:t>
            </a:r>
            <a:r>
              <a:rPr lang="kk-KZ" sz="6000" b="1" cap="all" spc="0" dirty="0" smtClean="0">
                <a:ln/>
                <a:solidFill>
                  <a:srgbClr val="0066FF"/>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anose="02020603050405020304" pitchFamily="18" charset="0"/>
                <a:cs typeface="Times New Roman" panose="02020603050405020304" pitchFamily="18" charset="0"/>
              </a:rPr>
              <a:t> «</a:t>
            </a:r>
            <a:r>
              <a:rPr lang="kk-KZ" sz="6000" b="1" cap="all" dirty="0" smtClean="0">
                <a:ln/>
                <a:solidFill>
                  <a:srgbClr val="0066FF"/>
                </a:solidFill>
                <a:effectLst>
                  <a:glow rad="228600">
                    <a:schemeClr val="accent2">
                      <a:satMod val="175000"/>
                      <a:alpha val="40000"/>
                    </a:schemeClr>
                  </a:glow>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anose="02020603050405020304" pitchFamily="18" charset="0"/>
                <a:cs typeface="Times New Roman" panose="02020603050405020304" pitchFamily="18" charset="0"/>
              </a:rPr>
              <a:t>Күншуақ</a:t>
            </a:r>
            <a:r>
              <a:rPr lang="kk-KZ" sz="6000" b="1" cap="all" spc="0" dirty="0" smtClean="0">
                <a:ln/>
                <a:solidFill>
                  <a:srgbClr val="0066FF"/>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anose="02020603050405020304" pitchFamily="18" charset="0"/>
                <a:cs typeface="Times New Roman" panose="02020603050405020304" pitchFamily="18" charset="0"/>
              </a:rPr>
              <a:t>»</a:t>
            </a:r>
            <a:endParaRPr lang="ru-RU" sz="6000" b="1" cap="all" spc="0" dirty="0">
              <a:ln/>
              <a:solidFill>
                <a:srgbClr val="0066FF"/>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3491880" y="1536959"/>
            <a:ext cx="4939903" cy="532104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 xmlns:p14="http://schemas.microsoft.com/office/powerpoint/2010/main" val="153384625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125" y="3287"/>
            <a:ext cx="9144000" cy="6858000"/>
          </a:xfrm>
          <a:prstGeom prst="rect">
            <a:avLst/>
          </a:prstGeom>
        </p:spPr>
      </p:pic>
      <p:sp>
        <p:nvSpPr>
          <p:cNvPr id="3" name="Прямоугольник 2"/>
          <p:cNvSpPr/>
          <p:nvPr/>
        </p:nvSpPr>
        <p:spPr>
          <a:xfrm>
            <a:off x="0" y="4149080"/>
            <a:ext cx="5323893" cy="1938992"/>
          </a:xfrm>
          <a:prstGeom prst="rect">
            <a:avLst/>
          </a:prstGeom>
          <a:noFill/>
        </p:spPr>
        <p:txBody>
          <a:bodyPr wrap="none" lIns="91440" tIns="45720" rIns="91440" bIns="45720">
            <a:prstTxWarp prst="textTriangleInverted">
              <a:avLst/>
            </a:prstTxWarp>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6000" b="1" cap="all" spc="0" dirty="0"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anose="02020603050405020304" pitchFamily="18" charset="0"/>
                <a:cs typeface="Times New Roman" panose="02020603050405020304" pitchFamily="18" charset="0"/>
              </a:rPr>
              <a:t>V </a:t>
            </a:r>
            <a:r>
              <a:rPr lang="ru-RU" sz="6000" b="1" cap="all" spc="0" dirty="0"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anose="02020603050405020304" pitchFamily="18" charset="0"/>
                <a:cs typeface="Times New Roman" panose="02020603050405020304" pitchFamily="18" charset="0"/>
              </a:rPr>
              <a:t>Топ </a:t>
            </a:r>
          </a:p>
          <a:p>
            <a:pPr algn="ctr"/>
            <a:r>
              <a:rPr lang="ru-RU" sz="6000" b="1" cap="all" spc="0" dirty="0"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anose="02020603050405020304" pitchFamily="18" charset="0"/>
                <a:cs typeface="Times New Roman" panose="02020603050405020304" pitchFamily="18" charset="0"/>
              </a:rPr>
              <a:t>«</a:t>
            </a:r>
            <a:r>
              <a:rPr lang="ru-RU" sz="6000" b="1" cap="all" dirty="0" err="1"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anose="02020603050405020304" pitchFamily="18" charset="0"/>
                <a:cs typeface="Times New Roman" panose="02020603050405020304" pitchFamily="18" charset="0"/>
              </a:rPr>
              <a:t>Балапан</a:t>
            </a:r>
            <a:r>
              <a:rPr lang="ru-RU" sz="6000" b="1" cap="all" spc="0" dirty="0" smtClean="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anose="02020603050405020304" pitchFamily="18" charset="0"/>
                <a:cs typeface="Times New Roman" panose="02020603050405020304" pitchFamily="18" charset="0"/>
              </a:rPr>
              <a:t>»</a:t>
            </a:r>
            <a:endParaRPr lang="ru-RU" sz="6000" b="1" cap="all" spc="0" dirty="0">
              <a:ln/>
              <a:solidFill>
                <a:srgbClr val="FFFF0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5292080" y="0"/>
            <a:ext cx="3488584" cy="671398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 xmlns:p14="http://schemas.microsoft.com/office/powerpoint/2010/main" val="395566398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3293" y="-7366"/>
            <a:ext cx="9144000" cy="6851773"/>
          </a:xfrm>
          <a:prstGeom prst="rect">
            <a:avLst/>
          </a:prstGeom>
        </p:spPr>
      </p:pic>
      <p:sp>
        <p:nvSpPr>
          <p:cNvPr id="3" name="Прямоугольник 2"/>
          <p:cNvSpPr/>
          <p:nvPr/>
        </p:nvSpPr>
        <p:spPr>
          <a:xfrm>
            <a:off x="323528" y="404664"/>
            <a:ext cx="8219943" cy="923330"/>
          </a:xfrm>
          <a:prstGeom prst="rect">
            <a:avLst/>
          </a:prstGeom>
          <a:noFill/>
        </p:spPr>
        <p:txBody>
          <a:bodyPr wrap="none" lIns="91440" tIns="45720" rIns="91440" bIns="45720">
            <a:prstTxWarp prst="textWave1">
              <a:avLst/>
            </a:prstTxWarp>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anose="02020603050405020304" pitchFamily="18" charset="0"/>
                <a:cs typeface="Times New Roman" panose="02020603050405020304" pitchFamily="18" charset="0"/>
              </a:rPr>
              <a:t>Vi </a:t>
            </a:r>
            <a:r>
              <a:rPr lang="kk-KZ" sz="5400" b="1" cap="all" spc="0"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anose="02020603050405020304" pitchFamily="18" charset="0"/>
                <a:cs typeface="Times New Roman" panose="02020603050405020304" pitchFamily="18" charset="0"/>
              </a:rPr>
              <a:t> топ «</a:t>
            </a:r>
            <a:r>
              <a:rPr lang="kk-KZ" sz="5400" b="1" cap="all"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anose="02020603050405020304" pitchFamily="18" charset="0"/>
                <a:cs typeface="Times New Roman" panose="02020603050405020304" pitchFamily="18" charset="0"/>
              </a:rPr>
              <a:t>Достық</a:t>
            </a:r>
            <a:r>
              <a:rPr lang="kk-KZ" sz="5400" b="1" cap="all" spc="0"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anose="02020603050405020304" pitchFamily="18" charset="0"/>
                <a:cs typeface="Times New Roman" panose="02020603050405020304" pitchFamily="18" charset="0"/>
              </a:rPr>
              <a:t>»</a:t>
            </a:r>
            <a:endParaRPr lang="ru-RU" sz="5400" b="1" cap="all" spc="0"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2627784" y="1241572"/>
            <a:ext cx="3240360" cy="5139756"/>
          </a:xfrm>
          <a:prstGeom prst="rect">
            <a:avLst/>
          </a:prstGeom>
          <a:ln>
            <a:noFill/>
          </a:ln>
          <a:effectLst>
            <a:softEdge rad="112500"/>
          </a:effectLst>
        </p:spPr>
      </p:pic>
    </p:spTree>
    <p:extLst>
      <p:ext uri="{BB962C8B-B14F-4D97-AF65-F5344CB8AC3E}">
        <p14:creationId xmlns="" xmlns:p14="http://schemas.microsoft.com/office/powerpoint/2010/main" val="187567036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3" name="Прямоугольник 2"/>
          <p:cNvSpPr/>
          <p:nvPr/>
        </p:nvSpPr>
        <p:spPr>
          <a:xfrm>
            <a:off x="3779912" y="3789040"/>
            <a:ext cx="4612993" cy="1754326"/>
          </a:xfrm>
          <a:prstGeom prst="rect">
            <a:avLst/>
          </a:prstGeom>
          <a:noFill/>
        </p:spPr>
        <p:txBody>
          <a:bodyPr wrap="none" lIns="91440" tIns="45720" rIns="91440" bIns="45720">
            <a:prstTxWarp prst="textArchUp">
              <a:avLst/>
            </a:prstTxWarp>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anose="02020603050405020304" pitchFamily="18" charset="0"/>
                <a:cs typeface="Times New Roman" panose="02020603050405020304" pitchFamily="18" charset="0"/>
              </a:rPr>
              <a:t>Vii </a:t>
            </a:r>
            <a:r>
              <a:rPr lang="kk-KZ" sz="5400" b="1" cap="all" spc="0"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anose="02020603050405020304" pitchFamily="18" charset="0"/>
                <a:cs typeface="Times New Roman" panose="02020603050405020304" pitchFamily="18" charset="0"/>
              </a:rPr>
              <a:t>Топ </a:t>
            </a:r>
          </a:p>
          <a:p>
            <a:pPr algn="ctr"/>
            <a:r>
              <a:rPr lang="kk-KZ" sz="5400" b="1" cap="all" spc="0"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anose="02020603050405020304" pitchFamily="18" charset="0"/>
                <a:cs typeface="Times New Roman" panose="02020603050405020304" pitchFamily="18" charset="0"/>
              </a:rPr>
              <a:t>«болашақ»</a:t>
            </a:r>
            <a:endParaRPr lang="ru-RU" sz="5400" b="1" cap="all" spc="0"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500034" y="1142984"/>
            <a:ext cx="3325763" cy="511721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 xmlns:p14="http://schemas.microsoft.com/office/powerpoint/2010/main" val="145820367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5507" y="314922"/>
            <a:ext cx="9343007" cy="923330"/>
          </a:xfrm>
          <a:prstGeom prst="rect">
            <a:avLst/>
          </a:prstGeom>
          <a:noFill/>
        </p:spPr>
        <p:txBody>
          <a:bodyPr wrap="none" lIns="91440" tIns="45720" rIns="91440" bIns="45720">
            <a:spAutoFit/>
          </a:bodyPr>
          <a:lstStyle/>
          <a:p>
            <a:pPr algn="ctr"/>
            <a:r>
              <a:rPr lang="kk-KZ"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«ЖҰЛДЫЗ» мектеп алаңының</a:t>
            </a:r>
            <a:endParaRPr lang="ru-RU"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3" name="Прямоугольник 2"/>
          <p:cNvSpPr/>
          <p:nvPr/>
        </p:nvSpPr>
        <p:spPr>
          <a:xfrm>
            <a:off x="2699792" y="3299214"/>
            <a:ext cx="3672409" cy="923330"/>
          </a:xfrm>
          <a:prstGeom prst="rect">
            <a:avLst/>
          </a:prstGeom>
        </p:spPr>
        <p:style>
          <a:lnRef idx="1">
            <a:schemeClr val="accent5"/>
          </a:lnRef>
          <a:fillRef idx="2">
            <a:schemeClr val="accent5"/>
          </a:fillRef>
          <a:effectRef idx="1">
            <a:schemeClr val="accent5"/>
          </a:effectRef>
          <a:fontRef idx="minor">
            <a:schemeClr val="dk1"/>
          </a:fontRef>
        </p:style>
        <p:txBody>
          <a:bodyPr wrap="none" lIns="91440" tIns="45720" rIns="91440" bIns="45720">
            <a:prstTxWarp prst="textDeflate">
              <a:avLst/>
            </a:prstTxWarp>
            <a:spAutoFit/>
          </a:bodyPr>
          <a:lstStyle/>
          <a:p>
            <a:pPr algn="ctr"/>
            <a:r>
              <a:rPr lang="kk-KZ" sz="5400" b="1" cap="all" spc="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ашылуы</a:t>
            </a:r>
            <a:endParaRPr lang="ru-RU" sz="5400" b="1" cap="all" spc="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pic>
        <p:nvPicPr>
          <p:cNvPr id="4" name="Рисунок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2427709" y="860047"/>
            <a:ext cx="4032448" cy="2388096"/>
          </a:xfrm>
          <a:prstGeom prst="ellipse">
            <a:avLst/>
          </a:prstGeom>
          <a:ln>
            <a:noFill/>
          </a:ln>
          <a:effectLst>
            <a:softEdge rad="112500"/>
          </a:effectLst>
        </p:spPr>
      </p:pic>
      <p:pic>
        <p:nvPicPr>
          <p:cNvPr id="6" name="Рисунок 5"/>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50775" y="3311426"/>
            <a:ext cx="2505001" cy="1878751"/>
          </a:xfrm>
          <a:prstGeom prst="ellipse">
            <a:avLst/>
          </a:prstGeom>
          <a:ln>
            <a:noFill/>
          </a:ln>
          <a:effectLst>
            <a:softEdge rad="112500"/>
          </a:effectLst>
        </p:spPr>
      </p:pic>
      <p:pic>
        <p:nvPicPr>
          <p:cNvPr id="7" name="Рисунок 6"/>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498480" y="1238252"/>
            <a:ext cx="1625344" cy="1584710"/>
          </a:xfrm>
          <a:prstGeom prst="ellipse">
            <a:avLst/>
          </a:prstGeom>
          <a:ln>
            <a:noFill/>
          </a:ln>
          <a:effectLst>
            <a:softEdge rad="112500"/>
          </a:effectLst>
        </p:spPr>
      </p:pic>
      <p:pic>
        <p:nvPicPr>
          <p:cNvPr id="9" name="Рисунок 8"/>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6676086" y="2420888"/>
            <a:ext cx="2287242" cy="3528391"/>
          </a:xfrm>
          <a:prstGeom prst="ellipse">
            <a:avLst/>
          </a:prstGeom>
          <a:ln>
            <a:noFill/>
          </a:ln>
          <a:effectLst>
            <a:softEdge rad="112500"/>
          </a:effectLst>
        </p:spPr>
      </p:pic>
      <p:pic>
        <p:nvPicPr>
          <p:cNvPr id="10" name="Рисунок 9"/>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2653967" y="4365104"/>
            <a:ext cx="3923928" cy="2492896"/>
          </a:xfrm>
          <a:prstGeom prst="rect">
            <a:avLst/>
          </a:prstGeom>
          <a:ln>
            <a:noFill/>
          </a:ln>
          <a:effectLst>
            <a:softEdge rad="112500"/>
          </a:effectLst>
        </p:spPr>
      </p:pic>
    </p:spTree>
    <p:extLst>
      <p:ext uri="{BB962C8B-B14F-4D97-AF65-F5344CB8AC3E}">
        <p14:creationId xmlns="" xmlns:p14="http://schemas.microsoft.com/office/powerpoint/2010/main" val="1947238715"/>
      </p:ext>
    </p:extLst>
  </p:cSld>
  <p:clrMapOvr>
    <a:masterClrMapping/>
  </p:clrMapOvr>
  <mc:AlternateContent xmlns:mc="http://schemas.openxmlformats.org/markup-compatibility/2006">
    <mc:Choice xmlns=""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5938" y="0"/>
            <a:ext cx="9144000" cy="6768752"/>
          </a:xfrm>
          <a:prstGeom prst="rect">
            <a:avLst/>
          </a:prstGeom>
        </p:spPr>
      </p:pic>
      <p:sp>
        <p:nvSpPr>
          <p:cNvPr id="3" name="Пятно 1 2"/>
          <p:cNvSpPr/>
          <p:nvPr/>
        </p:nvSpPr>
        <p:spPr>
          <a:xfrm>
            <a:off x="-1044624" y="-32946"/>
            <a:ext cx="12097344" cy="2593181"/>
          </a:xfrm>
          <a:prstGeom prst="irregularSeal1">
            <a:avLst/>
          </a:prstGeom>
          <a:solidFill>
            <a:srgbClr val="92D050"/>
          </a:solidFill>
        </p:spPr>
        <p:txBody>
          <a:bodyPr wrap="square" lIns="91440" tIns="45720" rIns="91440" bIns="45720">
            <a:spAutoFit/>
          </a:bodyPr>
          <a:lstStyle/>
          <a:p>
            <a:pPr algn="ctr"/>
            <a:r>
              <a:rPr lang="kk-KZ" sz="5400" b="1" i="1" u="sng">
                <a:ln w="19050">
                  <a:solidFill>
                    <a:schemeClr val="tx2">
                      <a:tint val="1000"/>
                    </a:schemeClr>
                  </a:solidFill>
                  <a:prstDash val="solid"/>
                </a:ln>
                <a:solidFill>
                  <a:srgbClr val="0066FF"/>
                </a:solidFill>
                <a:effectLst>
                  <a:outerShdw blurRad="38100" dist="38100" dir="2700000" algn="tl">
                    <a:srgbClr val="000000">
                      <a:alpha val="43137"/>
                    </a:srgbClr>
                  </a:outerShdw>
                </a:effectLst>
              </a:rPr>
              <a:t>Т</a:t>
            </a:r>
            <a:r>
              <a:rPr lang="kk-KZ" sz="5400" b="1" i="1" u="sng" cap="none" spc="0" smtClean="0">
                <a:ln w="19050">
                  <a:solidFill>
                    <a:schemeClr val="tx2">
                      <a:tint val="1000"/>
                    </a:schemeClr>
                  </a:solidFill>
                  <a:prstDash val="solid"/>
                </a:ln>
                <a:solidFill>
                  <a:srgbClr val="0066FF"/>
                </a:solidFill>
                <a:effectLst>
                  <a:outerShdw blurRad="38100" dist="38100" dir="2700000" algn="tl">
                    <a:srgbClr val="000000">
                      <a:alpha val="43137"/>
                    </a:srgbClr>
                  </a:outerShdw>
                </a:effectLst>
              </a:rPr>
              <a:t>АҢҒЫ ЖАТТЫҒУ</a:t>
            </a:r>
            <a:endParaRPr lang="ru-RU" sz="5400" b="1" i="1" u="sng" cap="none" spc="0">
              <a:ln w="19050">
                <a:solidFill>
                  <a:schemeClr val="tx2">
                    <a:tint val="1000"/>
                  </a:schemeClr>
                </a:solidFill>
                <a:prstDash val="solid"/>
              </a:ln>
              <a:solidFill>
                <a:srgbClr val="0066FF"/>
              </a:solidFill>
              <a:effectLst>
                <a:outerShdw blurRad="38100" dist="38100" dir="2700000" algn="tl">
                  <a:srgbClr val="000000">
                    <a:alpha val="43137"/>
                  </a:srgbClr>
                </a:outerShdw>
              </a:effectLst>
            </a:endParaRPr>
          </a:p>
        </p:txBody>
      </p:sp>
      <p:pic>
        <p:nvPicPr>
          <p:cNvPr id="4" name="Рисунок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115616" y="1700808"/>
            <a:ext cx="3600400" cy="3823488"/>
          </a:xfrm>
          <a:prstGeom prst="rect">
            <a:avLst/>
          </a:prstGeom>
          <a:ln>
            <a:noFill/>
          </a:ln>
          <a:effectLst>
            <a:softEdge rad="112500"/>
          </a:effectLst>
        </p:spPr>
      </p:pic>
      <p:pic>
        <p:nvPicPr>
          <p:cNvPr id="5" name="Рисунок 4"/>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4788024" y="1700808"/>
            <a:ext cx="3484602" cy="3823488"/>
          </a:xfrm>
          <a:prstGeom prst="rect">
            <a:avLst/>
          </a:prstGeom>
          <a:ln>
            <a:noFill/>
          </a:ln>
          <a:effectLst>
            <a:softEdge rad="112500"/>
          </a:effectLst>
        </p:spPr>
      </p:pic>
    </p:spTree>
    <p:extLst>
      <p:ext uri="{BB962C8B-B14F-4D97-AF65-F5344CB8AC3E}">
        <p14:creationId xmlns="" xmlns:p14="http://schemas.microsoft.com/office/powerpoint/2010/main" val="257197066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D:\Айдана 2018\лагерь\лагерь 2018\2 (1).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 xmlns:a14="http://schemas.microsoft.com/office/drawing/2010/main">
                <a:solidFill>
                  <a:srgbClr val="FFFFFF"/>
                </a:solidFill>
              </a14:hiddenFill>
            </a:ext>
          </a:extLst>
        </p:spPr>
      </p:pic>
      <p:pic>
        <p:nvPicPr>
          <p:cNvPr id="2" name="Рисунок 1"/>
          <p:cNvPicPr>
            <a:picLocks noChangeAspect="1"/>
          </p:cNvPicPr>
          <p:nvPr/>
        </p:nvPicPr>
        <p:blipFill rotWithShape="1">
          <a:blip r:embed="rId3" cstate="print">
            <a:extLst>
              <a:ext uri="{28A0092B-C50C-407E-A947-70E740481C1C}">
                <a14:useLocalDpi xmlns="" xmlns:a14="http://schemas.microsoft.com/office/drawing/2010/main" val="0"/>
              </a:ext>
            </a:extLst>
          </a:blip>
          <a:srcRect t="32112" b="43750"/>
          <a:stretch/>
        </p:blipFill>
        <p:spPr>
          <a:xfrm>
            <a:off x="2430016" y="502369"/>
            <a:ext cx="3657600" cy="88286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4" name="Рисунок 3"/>
          <p:cNvPicPr>
            <a:picLocks noChangeAspect="1"/>
          </p:cNvPicPr>
          <p:nvPr/>
        </p:nvPicPr>
        <p:blipFill>
          <a:blip r:embed="rId4" cstate="print"/>
          <a:stretch>
            <a:fillRect/>
          </a:stretch>
        </p:blipFill>
        <p:spPr>
          <a:xfrm>
            <a:off x="3809628" y="1380201"/>
            <a:ext cx="2277988" cy="1279470"/>
          </a:xfrm>
          <a:prstGeom prst="rect">
            <a:avLst/>
          </a:prstGeom>
        </p:spPr>
      </p:pic>
      <p:pic>
        <p:nvPicPr>
          <p:cNvPr id="5" name="Рисунок 4"/>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971600" y="1484784"/>
            <a:ext cx="2250504" cy="30069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Рисунок 5"/>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3419873" y="3933056"/>
            <a:ext cx="2667744" cy="27089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Рисунок 6"/>
          <p:cNvPicPr>
            <a:picLocks noChangeAspect="1"/>
          </p:cNvPicPr>
          <p:nvPr/>
        </p:nvPicPr>
        <p:blipFill>
          <a:blip r:embed="rId7" cstate="print">
            <a:extLst>
              <a:ext uri="{28A0092B-C50C-407E-A947-70E740481C1C}">
                <a14:useLocalDpi xmlns="" xmlns:a14="http://schemas.microsoft.com/office/drawing/2010/main" val="0"/>
              </a:ext>
            </a:extLst>
          </a:blip>
          <a:stretch>
            <a:fillRect/>
          </a:stretch>
        </p:blipFill>
        <p:spPr>
          <a:xfrm>
            <a:off x="6239091" y="1419470"/>
            <a:ext cx="2293349" cy="267009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 xmlns:p14="http://schemas.microsoft.com/office/powerpoint/2010/main" val="286770332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pic>
        <p:nvPicPr>
          <p:cNvPr id="3" name="Рисунок 2"/>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0" y="42911"/>
            <a:ext cx="1691680" cy="1880234"/>
          </a:xfrm>
          <a:prstGeom prst="ellipse">
            <a:avLst/>
          </a:prstGeom>
          <a:ln>
            <a:noFill/>
          </a:ln>
          <a:effectLst>
            <a:softEdge rad="112500"/>
          </a:effectLst>
        </p:spPr>
      </p:pic>
    </p:spTree>
    <p:extLst>
      <p:ext uri="{BB962C8B-B14F-4D97-AF65-F5344CB8AC3E}">
        <p14:creationId xmlns="" xmlns:p14="http://schemas.microsoft.com/office/powerpoint/2010/main" val="82955730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 y="0"/>
            <a:ext cx="9172676" cy="6858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 name="Рисунок 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4080" y="0"/>
            <a:ext cx="2685712" cy="2736022"/>
          </a:xfrm>
          <a:prstGeom prst="ellipse">
            <a:avLst/>
          </a:prstGeom>
          <a:ln>
            <a:noFill/>
          </a:ln>
          <a:effectLst>
            <a:softEdge rad="112500"/>
          </a:effectLst>
        </p:spPr>
      </p:pic>
      <p:pic>
        <p:nvPicPr>
          <p:cNvPr id="3" name="Рисунок 2"/>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2649336" y="407192"/>
            <a:ext cx="2282703" cy="2282703"/>
          </a:xfrm>
          <a:prstGeom prst="ellipse">
            <a:avLst/>
          </a:prstGeom>
          <a:ln>
            <a:noFill/>
          </a:ln>
          <a:effectLst>
            <a:softEdge rad="112500"/>
          </a:effectLst>
        </p:spPr>
      </p:pic>
      <p:pic>
        <p:nvPicPr>
          <p:cNvPr id="4" name="Рисунок 3"/>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365618" y="2204864"/>
            <a:ext cx="2283718" cy="30449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Рисунок 5"/>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6449467" y="1412776"/>
            <a:ext cx="2235656" cy="315981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Рисунок 6"/>
          <p:cNvPicPr>
            <a:picLocks noChangeAspect="1"/>
          </p:cNvPicPr>
          <p:nvPr/>
        </p:nvPicPr>
        <p:blipFill>
          <a:blip r:embed="rId7" cstate="print">
            <a:extLst>
              <a:ext uri="{28A0092B-C50C-407E-A947-70E740481C1C}">
                <a14:useLocalDpi xmlns="" xmlns:a14="http://schemas.microsoft.com/office/drawing/2010/main" val="0"/>
              </a:ext>
            </a:extLst>
          </a:blip>
          <a:stretch>
            <a:fillRect/>
          </a:stretch>
        </p:blipFill>
        <p:spPr>
          <a:xfrm>
            <a:off x="3065409" y="2564904"/>
            <a:ext cx="2896503" cy="30959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 xmlns:p14="http://schemas.microsoft.com/office/powerpoint/2010/main" val="377877214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pic>
        <p:nvPicPr>
          <p:cNvPr id="3" name="Рисунок 2"/>
          <p:cNvPicPr>
            <a:picLocks noChangeAspect="1"/>
          </p:cNvPicPr>
          <p:nvPr/>
        </p:nvPicPr>
        <p:blipFill rotWithShape="1">
          <a:blip r:embed="rId3" cstate="print">
            <a:extLst>
              <a:ext uri="{BEBA8EAE-BF5A-486C-A8C5-ECC9F3942E4B}">
                <a14:imgProps xmlns="" xmlns:a14="http://schemas.microsoft.com/office/drawing/2010/main">
                  <a14:imgLayer r:embed="rId4">
                    <a14:imgEffect>
                      <a14:colorTemperature colorTemp="11200"/>
                    </a14:imgEffect>
                  </a14:imgLayer>
                </a14:imgProps>
              </a:ext>
              <a:ext uri="{28A0092B-C50C-407E-A947-70E740481C1C}">
                <a14:useLocalDpi xmlns="" xmlns:a14="http://schemas.microsoft.com/office/drawing/2010/main" val="0"/>
              </a:ext>
            </a:extLst>
          </a:blip>
          <a:srcRect l="2070" t="17931" r="3276" b="50000"/>
          <a:stretch/>
        </p:blipFill>
        <p:spPr>
          <a:xfrm>
            <a:off x="302657" y="260648"/>
            <a:ext cx="8655269" cy="1268760"/>
          </a:xfrm>
          <a:prstGeom prst="rect">
            <a:avLst/>
          </a:prstGeom>
          <a:ln>
            <a:noFill/>
          </a:ln>
          <a:effectLst>
            <a:softEdge rad="112500"/>
          </a:effectLst>
        </p:spPr>
      </p:pic>
    </p:spTree>
    <p:extLst>
      <p:ext uri="{BB962C8B-B14F-4D97-AF65-F5344CB8AC3E}">
        <p14:creationId xmlns="" xmlns:p14="http://schemas.microsoft.com/office/powerpoint/2010/main" val="83019287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881" y="17814"/>
            <a:ext cx="9144000" cy="5972126"/>
          </a:xfrm>
          <a:prstGeom prst="rect">
            <a:avLst/>
          </a:prstGeom>
        </p:spPr>
      </p:pic>
      <p:sp>
        <p:nvSpPr>
          <p:cNvPr id="3" name="Прямоугольник 2"/>
          <p:cNvSpPr/>
          <p:nvPr/>
        </p:nvSpPr>
        <p:spPr>
          <a:xfrm>
            <a:off x="4142442" y="4633055"/>
            <a:ext cx="4671279" cy="1938992"/>
          </a:xfrm>
          <a:prstGeom prst="rect">
            <a:avLst/>
          </a:prstGeom>
        </p:spPr>
        <p:style>
          <a:lnRef idx="1">
            <a:schemeClr val="accent2"/>
          </a:lnRef>
          <a:fillRef idx="2">
            <a:schemeClr val="accent2"/>
          </a:fillRef>
          <a:effectRef idx="1">
            <a:schemeClr val="accent2"/>
          </a:effectRef>
          <a:fontRef idx="minor">
            <a:schemeClr val="dk1"/>
          </a:fontRef>
        </p:style>
        <p:txBody>
          <a:bodyPr wrap="none" lIns="91440" tIns="45720" rIns="91440" bIns="45720">
            <a:spAutoFit/>
          </a:bodyPr>
          <a:lstStyle/>
          <a:p>
            <a:pPr algn="ctr"/>
            <a:r>
              <a:rPr lang="kk-KZ"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«ЖҰЛДЫЗ» мектеп алаңында </a:t>
            </a:r>
          </a:p>
          <a:p>
            <a:pPr algn="ctr"/>
            <a:r>
              <a:rPr lang="kk-KZ"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Рәміздер күніне байланысты </a:t>
            </a:r>
          </a:p>
          <a:p>
            <a:pPr algn="ctr"/>
            <a:r>
              <a:rPr lang="kk-KZ"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п</a:t>
            </a:r>
            <a:r>
              <a:rPr lang="kk-KZ"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атриоттық әндер байқауы өтті.</a:t>
            </a:r>
          </a:p>
          <a:p>
            <a:pPr algn="ctr"/>
            <a:r>
              <a:rPr lang="kk-KZ"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«Болашақ» тобы </a:t>
            </a:r>
          </a:p>
          <a:p>
            <a:pPr algn="ctr"/>
            <a:r>
              <a:rPr lang="kk-KZ"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байқаудың жеңімпазы атанды. </a:t>
            </a:r>
            <a:endParaRPr lang="ru-RU"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4" name="Рисунок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3508746" y="1905019"/>
            <a:ext cx="2124745" cy="2197716"/>
          </a:xfrm>
          <a:prstGeom prst="rect">
            <a:avLst/>
          </a:prstGeom>
        </p:spPr>
      </p:pic>
      <p:pic>
        <p:nvPicPr>
          <p:cNvPr id="5" name="Рисунок 4"/>
          <p:cNvPicPr>
            <a:picLocks noChangeAspect="1"/>
          </p:cNvPicPr>
          <p:nvPr/>
        </p:nvPicPr>
        <p:blipFill>
          <a:blip r:embed="rId4" cstate="print"/>
          <a:stretch>
            <a:fillRect/>
          </a:stretch>
        </p:blipFill>
        <p:spPr>
          <a:xfrm>
            <a:off x="606613" y="2594174"/>
            <a:ext cx="2572735" cy="3395766"/>
          </a:xfrm>
          <a:prstGeom prst="rect">
            <a:avLst/>
          </a:prstGeom>
        </p:spPr>
      </p:pic>
      <p:pic>
        <p:nvPicPr>
          <p:cNvPr id="6" name="Рисунок 5"/>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6120298" y="1905322"/>
            <a:ext cx="2499439" cy="25649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 xmlns:p14="http://schemas.microsoft.com/office/powerpoint/2010/main" val="356667469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0"/>
            <a:ext cx="9167409" cy="6857324"/>
          </a:xfrm>
          <a:prstGeom prst="rect">
            <a:avLst/>
          </a:prstGeom>
        </p:spPr>
      </p:pic>
      <p:pic>
        <p:nvPicPr>
          <p:cNvPr id="3" name="Рисунок 2"/>
          <p:cNvPicPr>
            <a:picLocks noChangeAspect="1"/>
          </p:cNvPicPr>
          <p:nvPr/>
        </p:nvPicPr>
        <p:blipFill rotWithShape="1">
          <a:blip r:embed="rId3" cstate="print">
            <a:extLst>
              <a:ext uri="{28A0092B-C50C-407E-A947-70E740481C1C}">
                <a14:useLocalDpi xmlns="" xmlns:a14="http://schemas.microsoft.com/office/drawing/2010/main" val="0"/>
              </a:ext>
            </a:extLst>
          </a:blip>
          <a:srcRect l="13799" t="57863" r="36253" b="4827"/>
          <a:stretch/>
        </p:blipFill>
        <p:spPr>
          <a:xfrm>
            <a:off x="4572000" y="2348879"/>
            <a:ext cx="4567230" cy="2558707"/>
          </a:xfrm>
          <a:prstGeom prst="rect">
            <a:avLst/>
          </a:prstGeom>
          <a:ln>
            <a:noFill/>
          </a:ln>
          <a:effectLst>
            <a:softEdge rad="112500"/>
          </a:effectLst>
        </p:spPr>
      </p:pic>
      <p:pic>
        <p:nvPicPr>
          <p:cNvPr id="4" name="Рисунок 3"/>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73699" y="171700"/>
            <a:ext cx="2304256" cy="30556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Рисунок 4"/>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2409637" y="171700"/>
            <a:ext cx="2232248" cy="30895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Рисунок 5"/>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75973" y="3425187"/>
            <a:ext cx="4139952" cy="34582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 xmlns:p14="http://schemas.microsoft.com/office/powerpoint/2010/main" val="342010713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2917" y="-5037"/>
            <a:ext cx="9144000" cy="6858000"/>
          </a:xfrm>
          <a:prstGeom prst="rect">
            <a:avLst/>
          </a:prstGeom>
        </p:spPr>
      </p:pic>
      <p:pic>
        <p:nvPicPr>
          <p:cNvPr id="3" name="Рисунок 2"/>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683568" y="764704"/>
            <a:ext cx="2520280" cy="3312368"/>
          </a:xfrm>
          <a:prstGeom prst="rect">
            <a:avLst/>
          </a:prstGeom>
        </p:spPr>
      </p:pic>
      <p:pic>
        <p:nvPicPr>
          <p:cNvPr id="4" name="Рисунок 3"/>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5868144" y="764704"/>
            <a:ext cx="2520280" cy="3279188"/>
          </a:xfrm>
          <a:prstGeom prst="rect">
            <a:avLst/>
          </a:prstGeom>
        </p:spPr>
      </p:pic>
      <p:pic>
        <p:nvPicPr>
          <p:cNvPr id="5" name="Рисунок 4"/>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3430141" y="2852936"/>
            <a:ext cx="2211710" cy="294894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 xmlns:p14="http://schemas.microsoft.com/office/powerpoint/2010/main" val="272678356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67771"/>
            <a:ext cx="9144000" cy="6858000"/>
          </a:xfrm>
          <a:prstGeom prst="rect">
            <a:avLst/>
          </a:prstGeom>
        </p:spPr>
      </p:pic>
      <p:sp>
        <p:nvSpPr>
          <p:cNvPr id="3" name="Прямоугольник 2"/>
          <p:cNvSpPr/>
          <p:nvPr/>
        </p:nvSpPr>
        <p:spPr>
          <a:xfrm>
            <a:off x="1403648" y="4653136"/>
            <a:ext cx="7344816" cy="1938992"/>
          </a:xfrm>
          <a:prstGeom prst="rect">
            <a:avLst/>
          </a:prstGeom>
        </p:spPr>
        <p:txBody>
          <a:bodyPr wrap="square">
            <a:spAutoFit/>
          </a:bodyPr>
          <a:lstStyle/>
          <a:p>
            <a:r>
              <a:rPr lang="ru-RU" sz="2400" b="1" dirty="0" err="1"/>
              <a:t>Біз</a:t>
            </a:r>
            <a:r>
              <a:rPr lang="ru-RU" sz="2400" b="1" dirty="0"/>
              <a:t> </a:t>
            </a:r>
            <a:r>
              <a:rPr lang="ru-RU" sz="2400" b="1" dirty="0" err="1"/>
              <a:t>лагерьде</a:t>
            </a:r>
            <a:r>
              <a:rPr lang="ru-RU" sz="2400" b="1" dirty="0"/>
              <a:t> </a:t>
            </a:r>
            <a:r>
              <a:rPr lang="ru-RU" sz="2400" b="1" dirty="0" err="1"/>
              <a:t>демаламыз</a:t>
            </a:r>
            <a:r>
              <a:rPr lang="ru-RU" sz="2400" b="1" dirty="0"/>
              <a:t>, </a:t>
            </a:r>
            <a:r>
              <a:rPr lang="ru-RU" sz="2400" b="1" dirty="0" err="1"/>
              <a:t>ойнаймыз</a:t>
            </a:r>
            <a:r>
              <a:rPr lang="ru-RU" sz="2400" b="1" dirty="0"/>
              <a:t>.</a:t>
            </a:r>
          </a:p>
          <a:p>
            <a:r>
              <a:rPr lang="ru-RU" sz="2400" b="1" dirty="0" err="1"/>
              <a:t>Неше</a:t>
            </a:r>
            <a:r>
              <a:rPr lang="ru-RU" sz="2400" b="1" dirty="0"/>
              <a:t> </a:t>
            </a:r>
            <a:r>
              <a:rPr lang="ru-RU" sz="2400" b="1" dirty="0" err="1"/>
              <a:t>түрлі</a:t>
            </a:r>
            <a:r>
              <a:rPr lang="ru-RU" sz="2400" b="1" dirty="0"/>
              <a:t> </a:t>
            </a:r>
            <a:r>
              <a:rPr lang="ru-RU" sz="2400" b="1" dirty="0" err="1"/>
              <a:t>қызықтарға</a:t>
            </a:r>
            <a:r>
              <a:rPr lang="ru-RU" sz="2400" b="1" dirty="0"/>
              <a:t> </a:t>
            </a:r>
            <a:r>
              <a:rPr lang="ru-RU" sz="2400" b="1" dirty="0" err="1"/>
              <a:t>тоймаймыз</a:t>
            </a:r>
            <a:r>
              <a:rPr lang="ru-RU" sz="2400" b="1" dirty="0"/>
              <a:t>.</a:t>
            </a:r>
          </a:p>
          <a:p>
            <a:r>
              <a:rPr lang="ru-RU" sz="2400" b="1" dirty="0" err="1"/>
              <a:t>Жүгіреміз</a:t>
            </a:r>
            <a:r>
              <a:rPr lang="ru-RU" sz="2400" b="1" dirty="0"/>
              <a:t>, </a:t>
            </a:r>
            <a:r>
              <a:rPr lang="ru-RU" sz="2400" b="1" dirty="0" err="1"/>
              <a:t>секіреміз</a:t>
            </a:r>
            <a:r>
              <a:rPr lang="ru-RU" sz="2400" b="1" dirty="0"/>
              <a:t> </a:t>
            </a:r>
            <a:r>
              <a:rPr lang="ru-RU" sz="2400" b="1" dirty="0" err="1"/>
              <a:t>жарысып</a:t>
            </a:r>
            <a:r>
              <a:rPr lang="ru-RU" sz="2400" b="1" dirty="0"/>
              <a:t>,</a:t>
            </a:r>
          </a:p>
          <a:p>
            <a:r>
              <a:rPr lang="ru-RU" sz="2400" b="1" dirty="0" err="1"/>
              <a:t>Ән</a:t>
            </a:r>
            <a:r>
              <a:rPr lang="ru-RU" sz="2400" b="1" dirty="0"/>
              <a:t> </a:t>
            </a:r>
            <a:r>
              <a:rPr lang="ru-RU" sz="2400" b="1" dirty="0" err="1"/>
              <a:t>саламыз</a:t>
            </a:r>
            <a:r>
              <a:rPr lang="ru-RU" sz="2400" b="1" dirty="0"/>
              <a:t>, </a:t>
            </a:r>
            <a:r>
              <a:rPr lang="ru-RU" sz="2400" b="1" dirty="0" err="1"/>
              <a:t>би</a:t>
            </a:r>
            <a:r>
              <a:rPr lang="ru-RU" sz="2400" b="1" dirty="0"/>
              <a:t> </a:t>
            </a:r>
            <a:r>
              <a:rPr lang="ru-RU" sz="2400" b="1" dirty="0" err="1"/>
              <a:t>билейміз</a:t>
            </a:r>
            <a:r>
              <a:rPr lang="ru-RU" sz="2400" b="1" dirty="0"/>
              <a:t> </a:t>
            </a:r>
            <a:r>
              <a:rPr lang="ru-RU" sz="2400" b="1" dirty="0" err="1"/>
              <a:t>майысып</a:t>
            </a:r>
            <a:r>
              <a:rPr lang="ru-RU" sz="2400" b="1" dirty="0"/>
              <a:t>.</a:t>
            </a:r>
          </a:p>
          <a:p>
            <a:r>
              <a:rPr lang="ru-RU" sz="2400" b="1" dirty="0"/>
              <a:t>Сонда </a:t>
            </a:r>
            <a:r>
              <a:rPr lang="ru-RU" sz="2400" b="1" dirty="0" err="1"/>
              <a:t>ылғи</a:t>
            </a:r>
            <a:r>
              <a:rPr lang="ru-RU" sz="2400" b="1" dirty="0"/>
              <a:t> </a:t>
            </a:r>
            <a:r>
              <a:rPr lang="ru-RU" sz="2400" b="1" dirty="0" err="1"/>
              <a:t>біз</a:t>
            </a:r>
            <a:r>
              <a:rPr lang="ru-RU" sz="2400" b="1" dirty="0"/>
              <a:t> </a:t>
            </a:r>
            <a:r>
              <a:rPr lang="ru-RU" sz="2400" b="1" dirty="0" err="1"/>
              <a:t>жеңеміз</a:t>
            </a:r>
            <a:r>
              <a:rPr lang="ru-RU" sz="2400" b="1" dirty="0"/>
              <a:t> </a:t>
            </a:r>
            <a:r>
              <a:rPr lang="ru-RU" sz="2400" b="1" dirty="0" err="1"/>
              <a:t>ұлдарды</a:t>
            </a:r>
            <a:r>
              <a:rPr lang="ru-RU" sz="2400" b="1" dirty="0"/>
              <a:t>!</a:t>
            </a:r>
          </a:p>
        </p:txBody>
      </p:sp>
      <p:pic>
        <p:nvPicPr>
          <p:cNvPr id="4" name="Рисунок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3956983" y="2645908"/>
            <a:ext cx="1509295" cy="1968697"/>
          </a:xfrm>
          <a:prstGeom prst="rect">
            <a:avLst/>
          </a:prstGeom>
        </p:spPr>
      </p:pic>
      <p:pic>
        <p:nvPicPr>
          <p:cNvPr id="5" name="Рисунок 4"/>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395536" y="476672"/>
            <a:ext cx="3357857" cy="3440027"/>
          </a:xfrm>
          <a:prstGeom prst="rect">
            <a:avLst/>
          </a:prstGeom>
        </p:spPr>
      </p:pic>
      <p:pic>
        <p:nvPicPr>
          <p:cNvPr id="6" name="Рисунок 5"/>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5669868" y="692696"/>
            <a:ext cx="3096344" cy="31324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 xmlns:p14="http://schemas.microsoft.com/office/powerpoint/2010/main" val="336566053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1"/>
            <a:ext cx="9127718" cy="6827456"/>
          </a:xfrm>
          <a:prstGeom prst="rect">
            <a:avLst/>
          </a:prstGeom>
        </p:spPr>
      </p:pic>
      <p:pic>
        <p:nvPicPr>
          <p:cNvPr id="6" name="Рисунок 5"/>
          <p:cNvPicPr>
            <a:picLocks noChangeAspect="1"/>
          </p:cNvPicPr>
          <p:nvPr/>
        </p:nvPicPr>
        <p:blipFill rotWithShape="1">
          <a:blip r:embed="rId3" cstate="print">
            <a:extLst>
              <a:ext uri="{28A0092B-C50C-407E-A947-70E740481C1C}">
                <a14:useLocalDpi xmlns="" xmlns:a14="http://schemas.microsoft.com/office/drawing/2010/main" val="0"/>
              </a:ext>
            </a:extLst>
          </a:blip>
          <a:srcRect l="11413" t="1746" r="12201" b="62063"/>
          <a:stretch/>
        </p:blipFill>
        <p:spPr>
          <a:xfrm>
            <a:off x="2165162" y="-87180"/>
            <a:ext cx="6984776" cy="1440160"/>
          </a:xfrm>
          <a:prstGeom prst="rect">
            <a:avLst/>
          </a:prstGeom>
          <a:ln>
            <a:noFill/>
          </a:ln>
          <a:effectLst>
            <a:softEdge rad="112500"/>
          </a:effectLst>
        </p:spPr>
      </p:pic>
      <p:pic>
        <p:nvPicPr>
          <p:cNvPr id="7" name="Рисунок 6"/>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1259632" y="1672973"/>
            <a:ext cx="2808312" cy="29872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Рисунок 7"/>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4355976" y="1672973"/>
            <a:ext cx="2952328" cy="29872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 xmlns:p14="http://schemas.microsoft.com/office/powerpoint/2010/main" val="255293885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0"/>
            <a:ext cx="9128534" cy="6858000"/>
          </a:xfrm>
          <a:prstGeom prst="rect">
            <a:avLst/>
          </a:prstGeom>
        </p:spPr>
      </p:pic>
      <p:sp>
        <p:nvSpPr>
          <p:cNvPr id="5" name="Прямоугольник 4"/>
          <p:cNvSpPr/>
          <p:nvPr/>
        </p:nvSpPr>
        <p:spPr>
          <a:xfrm>
            <a:off x="1146863" y="3974529"/>
            <a:ext cx="2408032" cy="923330"/>
          </a:xfrm>
          <a:prstGeom prst="rect">
            <a:avLst/>
          </a:prstGeom>
          <a:noFill/>
        </p:spPr>
        <p:txBody>
          <a:bodyPr wrap="none" lIns="91440" tIns="45720" rIns="91440" bIns="45720">
            <a:spAutoFit/>
          </a:bodyPr>
          <a:lstStyle/>
          <a:p>
            <a:pPr algn="ctr"/>
            <a:r>
              <a:rPr lang="kk-KZ" sz="5400" b="1" i="1" dirty="0" smtClean="0">
                <a:ln w="0"/>
                <a:solidFill>
                  <a:srgbClr val="00FF00"/>
                </a:solidFill>
                <a:effectLst>
                  <a:reflection blurRad="6350" stA="53000" endA="300" endPos="35500" dir="5400000" sy="-90000" algn="bl" rotWithShape="0"/>
                </a:effectLst>
              </a:rPr>
              <a:t>МАША </a:t>
            </a:r>
            <a:endParaRPr lang="ru-RU" sz="5400" b="1" i="1" dirty="0">
              <a:ln w="0"/>
              <a:solidFill>
                <a:srgbClr val="00FF00"/>
              </a:solidFill>
              <a:effectLst>
                <a:reflection blurRad="6350" stA="53000" endA="300" endPos="35500" dir="5400000" sy="-90000" algn="bl" rotWithShape="0"/>
              </a:effectLst>
            </a:endParaRPr>
          </a:p>
        </p:txBody>
      </p:sp>
      <p:sp>
        <p:nvSpPr>
          <p:cNvPr id="6" name="Прямоугольник 5"/>
          <p:cNvSpPr/>
          <p:nvPr/>
        </p:nvSpPr>
        <p:spPr>
          <a:xfrm>
            <a:off x="5573349" y="3851366"/>
            <a:ext cx="2388603" cy="707886"/>
          </a:xfrm>
          <a:prstGeom prst="rect">
            <a:avLst/>
          </a:prstGeom>
          <a:noFill/>
        </p:spPr>
        <p:txBody>
          <a:bodyPr wrap="none" lIns="91440" tIns="45720" rIns="91440" bIns="45720">
            <a:spAutoFit/>
          </a:bodyPr>
          <a:lstStyle/>
          <a:p>
            <a:pPr algn="ctr"/>
            <a:r>
              <a:rPr lang="kk-KZ" sz="4000" b="1" i="1" cap="none" spc="0" dirty="0" smtClean="0">
                <a:ln w="0"/>
                <a:solidFill>
                  <a:srgbClr val="00FF00"/>
                </a:solidFill>
                <a:effectLst>
                  <a:reflection blurRad="6350" stA="53000" endA="300" endPos="35500" dir="5400000" sy="-90000" algn="bl" rotWithShape="0"/>
                </a:effectLst>
              </a:rPr>
              <a:t>МЕДВЕДЬ</a:t>
            </a:r>
            <a:endParaRPr lang="ru-RU" sz="4000" b="1" i="1" cap="none" spc="0" dirty="0">
              <a:ln w="0"/>
              <a:solidFill>
                <a:srgbClr val="00FF00"/>
              </a:solidFill>
              <a:effectLst>
                <a:reflection blurRad="6350" stA="53000" endA="300" endPos="35500" dir="5400000" sy="-90000" algn="bl" rotWithShape="0"/>
              </a:effectLst>
            </a:endParaRPr>
          </a:p>
        </p:txBody>
      </p:sp>
      <p:pic>
        <p:nvPicPr>
          <p:cNvPr id="7" name="Рисунок 6"/>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475656" y="692696"/>
            <a:ext cx="2781149" cy="3158670"/>
          </a:xfrm>
          <a:prstGeom prst="rect">
            <a:avLst/>
          </a:prstGeom>
        </p:spPr>
      </p:pic>
      <p:pic>
        <p:nvPicPr>
          <p:cNvPr id="8" name="Рисунок 7"/>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4716016" y="759591"/>
            <a:ext cx="2614275" cy="3091775"/>
          </a:xfrm>
          <a:prstGeom prst="rect">
            <a:avLst/>
          </a:prstGeom>
        </p:spPr>
      </p:pic>
    </p:spTree>
    <p:extLst>
      <p:ext uri="{BB962C8B-B14F-4D97-AF65-F5344CB8AC3E}">
        <p14:creationId xmlns="" xmlns:p14="http://schemas.microsoft.com/office/powerpoint/2010/main" val="404891854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067944" y="404664"/>
            <a:ext cx="4437069" cy="2492932"/>
          </a:xfrm>
          <a:prstGeom prst="rect">
            <a:avLst/>
          </a:prstGeom>
        </p:spPr>
      </p:pic>
      <p:pic>
        <p:nvPicPr>
          <p:cNvPr id="8" name="Рисунок 7"/>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18364" y="3525437"/>
            <a:ext cx="749069" cy="561802"/>
          </a:xfrm>
          <a:prstGeom prst="rect">
            <a:avLst/>
          </a:prstGeom>
        </p:spPr>
      </p:pic>
      <p:pic>
        <p:nvPicPr>
          <p:cNvPr id="9" name="Рисунок 8"/>
          <p:cNvPicPr>
            <a:picLocks noChangeAspect="1"/>
          </p:cNvPicPr>
          <p:nvPr/>
        </p:nvPicPr>
        <p:blipFill rotWithShape="1">
          <a:blip r:embed="rId4" cstate="print">
            <a:extLst>
              <a:ext uri="{28A0092B-C50C-407E-A947-70E740481C1C}">
                <a14:useLocalDpi xmlns="" xmlns:a14="http://schemas.microsoft.com/office/drawing/2010/main" val="0"/>
              </a:ext>
            </a:extLst>
          </a:blip>
          <a:srcRect l="78224" t="-121" r="2016" b="72397"/>
          <a:stretch/>
        </p:blipFill>
        <p:spPr>
          <a:xfrm>
            <a:off x="1246299" y="3525436"/>
            <a:ext cx="560644" cy="569491"/>
          </a:xfrm>
          <a:prstGeom prst="rect">
            <a:avLst/>
          </a:prstGeom>
        </p:spPr>
      </p:pic>
      <p:pic>
        <p:nvPicPr>
          <p:cNvPr id="10" name="Рисунок 9"/>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2183313" y="3423493"/>
            <a:ext cx="810327" cy="810327"/>
          </a:xfrm>
          <a:prstGeom prst="rect">
            <a:avLst/>
          </a:prstGeom>
        </p:spPr>
      </p:pic>
      <p:pic>
        <p:nvPicPr>
          <p:cNvPr id="11" name="Рисунок 10"/>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2911402" y="3344891"/>
            <a:ext cx="865179" cy="865179"/>
          </a:xfrm>
          <a:prstGeom prst="rect">
            <a:avLst/>
          </a:prstGeom>
        </p:spPr>
      </p:pic>
      <p:pic>
        <p:nvPicPr>
          <p:cNvPr id="12" name="Рисунок 11"/>
          <p:cNvPicPr>
            <a:picLocks noChangeAspect="1"/>
          </p:cNvPicPr>
          <p:nvPr/>
        </p:nvPicPr>
        <p:blipFill>
          <a:blip r:embed="rId7" cstate="print">
            <a:extLst>
              <a:ext uri="{28A0092B-C50C-407E-A947-70E740481C1C}">
                <a14:useLocalDpi xmlns="" xmlns:a14="http://schemas.microsoft.com/office/drawing/2010/main" val="0"/>
              </a:ext>
            </a:extLst>
          </a:blip>
          <a:stretch>
            <a:fillRect/>
          </a:stretch>
        </p:blipFill>
        <p:spPr>
          <a:xfrm>
            <a:off x="3637106" y="3515276"/>
            <a:ext cx="638990" cy="638990"/>
          </a:xfrm>
          <a:prstGeom prst="rect">
            <a:avLst/>
          </a:prstGeom>
        </p:spPr>
      </p:pic>
      <p:pic>
        <p:nvPicPr>
          <p:cNvPr id="13" name="Рисунок 12"/>
          <p:cNvPicPr>
            <a:picLocks noChangeAspect="1"/>
          </p:cNvPicPr>
          <p:nvPr/>
        </p:nvPicPr>
        <p:blipFill>
          <a:blip r:embed="rId8" cstate="print">
            <a:extLst>
              <a:ext uri="{28A0092B-C50C-407E-A947-70E740481C1C}">
                <a14:useLocalDpi xmlns="" xmlns:a14="http://schemas.microsoft.com/office/drawing/2010/main" val="0"/>
              </a:ext>
            </a:extLst>
          </a:blip>
          <a:stretch>
            <a:fillRect/>
          </a:stretch>
        </p:blipFill>
        <p:spPr>
          <a:xfrm>
            <a:off x="4305615" y="3504496"/>
            <a:ext cx="614782" cy="680257"/>
          </a:xfrm>
          <a:prstGeom prst="rect">
            <a:avLst/>
          </a:prstGeom>
        </p:spPr>
      </p:pic>
      <p:pic>
        <p:nvPicPr>
          <p:cNvPr id="14" name="Рисунок 13"/>
          <p:cNvPicPr>
            <a:picLocks noChangeAspect="1"/>
          </p:cNvPicPr>
          <p:nvPr/>
        </p:nvPicPr>
        <p:blipFill rotWithShape="1">
          <a:blip r:embed="rId9" cstate="print">
            <a:extLst>
              <a:ext uri="{28A0092B-C50C-407E-A947-70E740481C1C}">
                <a14:useLocalDpi xmlns="" xmlns:a14="http://schemas.microsoft.com/office/drawing/2010/main" val="0"/>
              </a:ext>
            </a:extLst>
          </a:blip>
          <a:srcRect l="84272" t="73668" r="4640" b="1271"/>
          <a:stretch/>
        </p:blipFill>
        <p:spPr>
          <a:xfrm>
            <a:off x="1788415" y="3573372"/>
            <a:ext cx="332373" cy="543883"/>
          </a:xfrm>
          <a:prstGeom prst="rect">
            <a:avLst/>
          </a:prstGeom>
        </p:spPr>
      </p:pic>
      <p:pic>
        <p:nvPicPr>
          <p:cNvPr id="15" name="Рисунок 14"/>
          <p:cNvPicPr>
            <a:picLocks noChangeAspect="1"/>
          </p:cNvPicPr>
          <p:nvPr/>
        </p:nvPicPr>
        <p:blipFill>
          <a:blip r:embed="rId10" cstate="print">
            <a:extLst>
              <a:ext uri="{28A0092B-C50C-407E-A947-70E740481C1C}">
                <a14:useLocalDpi xmlns="" xmlns:a14="http://schemas.microsoft.com/office/drawing/2010/main" val="0"/>
              </a:ext>
            </a:extLst>
          </a:blip>
          <a:stretch>
            <a:fillRect/>
          </a:stretch>
        </p:blipFill>
        <p:spPr>
          <a:xfrm>
            <a:off x="657965" y="3455430"/>
            <a:ext cx="785062" cy="778390"/>
          </a:xfrm>
          <a:prstGeom prst="rect">
            <a:avLst/>
          </a:prstGeom>
        </p:spPr>
      </p:pic>
      <p:pic>
        <p:nvPicPr>
          <p:cNvPr id="2" name="Рисунок 1"/>
          <p:cNvPicPr>
            <a:picLocks noChangeAspect="1"/>
          </p:cNvPicPr>
          <p:nvPr/>
        </p:nvPicPr>
        <p:blipFill>
          <a:blip r:embed="rId11" cstate="print">
            <a:extLst>
              <a:ext uri="{28A0092B-C50C-407E-A947-70E740481C1C}">
                <a14:useLocalDpi xmlns="" xmlns:a14="http://schemas.microsoft.com/office/drawing/2010/main" val="0"/>
              </a:ext>
            </a:extLst>
          </a:blip>
          <a:stretch>
            <a:fillRect/>
          </a:stretch>
        </p:blipFill>
        <p:spPr>
          <a:xfrm>
            <a:off x="601260" y="404664"/>
            <a:ext cx="2706681" cy="287224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Рисунок 5"/>
          <p:cNvPicPr>
            <a:picLocks noChangeAspect="1"/>
          </p:cNvPicPr>
          <p:nvPr/>
        </p:nvPicPr>
        <p:blipFill>
          <a:blip r:embed="rId12" cstate="print">
            <a:extLst>
              <a:ext uri="{28A0092B-C50C-407E-A947-70E740481C1C}">
                <a14:useLocalDpi xmlns="" xmlns:a14="http://schemas.microsoft.com/office/drawing/2010/main" val="0"/>
              </a:ext>
            </a:extLst>
          </a:blip>
          <a:stretch>
            <a:fillRect/>
          </a:stretch>
        </p:blipFill>
        <p:spPr>
          <a:xfrm>
            <a:off x="5652120" y="4087239"/>
            <a:ext cx="2881328" cy="244428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Рисунок 16"/>
          <p:cNvPicPr>
            <a:picLocks noChangeAspect="1"/>
          </p:cNvPicPr>
          <p:nvPr/>
        </p:nvPicPr>
        <p:blipFill>
          <a:blip r:embed="rId13" cstate="print">
            <a:extLst>
              <a:ext uri="{28A0092B-C50C-407E-A947-70E740481C1C}">
                <a14:useLocalDpi xmlns="" xmlns:a14="http://schemas.microsoft.com/office/drawing/2010/main" val="0"/>
              </a:ext>
            </a:extLst>
          </a:blip>
          <a:stretch>
            <a:fillRect/>
          </a:stretch>
        </p:blipFill>
        <p:spPr>
          <a:xfrm>
            <a:off x="657965" y="4482344"/>
            <a:ext cx="3368279" cy="23213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 xmlns:p14="http://schemas.microsoft.com/office/powerpoint/2010/main" val="264160393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pic>
        <p:nvPicPr>
          <p:cNvPr id="7" name="Рисунок 6"/>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2233425" y="1439107"/>
            <a:ext cx="4196254" cy="3147191"/>
          </a:xfrm>
          <a:prstGeom prst="ellipse">
            <a:avLst/>
          </a:prstGeom>
          <a:ln>
            <a:noFill/>
          </a:ln>
          <a:effectLst>
            <a:softEdge rad="112500"/>
          </a:effectLst>
        </p:spPr>
      </p:pic>
      <p:pic>
        <p:nvPicPr>
          <p:cNvPr id="8" name="Рисунок 7"/>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251520" y="238816"/>
            <a:ext cx="2664296" cy="31589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Рисунок 8"/>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6398730" y="251504"/>
            <a:ext cx="2493749" cy="29249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Рисунок 9"/>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251520" y="3666675"/>
            <a:ext cx="2592288" cy="294894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Рисунок 10"/>
          <p:cNvPicPr>
            <a:picLocks noChangeAspect="1"/>
          </p:cNvPicPr>
          <p:nvPr/>
        </p:nvPicPr>
        <p:blipFill>
          <a:blip r:embed="rId7" cstate="print">
            <a:extLst>
              <a:ext uri="{28A0092B-C50C-407E-A947-70E740481C1C}">
                <a14:useLocalDpi xmlns="" xmlns:a14="http://schemas.microsoft.com/office/drawing/2010/main" val="0"/>
              </a:ext>
            </a:extLst>
          </a:blip>
          <a:stretch>
            <a:fillRect/>
          </a:stretch>
        </p:blipFill>
        <p:spPr>
          <a:xfrm>
            <a:off x="6398730" y="3687422"/>
            <a:ext cx="2493750" cy="28489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 xmlns:p14="http://schemas.microsoft.com/office/powerpoint/2010/main" val="387374660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24914"/>
            <a:ext cx="9144000" cy="6858000"/>
          </a:xfrm>
          <a:prstGeom prst="rect">
            <a:avLst/>
          </a:prstGeom>
        </p:spPr>
      </p:pic>
      <p:sp>
        <p:nvSpPr>
          <p:cNvPr id="7" name="Прямоугольник 6"/>
          <p:cNvSpPr/>
          <p:nvPr/>
        </p:nvSpPr>
        <p:spPr>
          <a:xfrm>
            <a:off x="635094" y="3573016"/>
            <a:ext cx="7620997" cy="1015663"/>
          </a:xfrm>
          <a:prstGeom prst="rect">
            <a:avLst/>
          </a:prstGeom>
          <a:noFill/>
        </p:spPr>
        <p:txBody>
          <a:bodyPr wrap="none" lIns="91440" tIns="45720" rIns="91440" bIns="45720">
            <a:prstTxWarp prst="textArchUp">
              <a:avLst/>
            </a:prstTxWarp>
            <a:spAutoFit/>
          </a:bodyPr>
          <a:lstStyle/>
          <a:p>
            <a:pPr algn="ctr"/>
            <a:r>
              <a:rPr lang="kk-KZ" sz="6000" b="1" cap="none" spc="0" dirty="0" smtClean="0">
                <a:ln w="22225">
                  <a:solidFill>
                    <a:schemeClr val="accent2"/>
                  </a:solidFill>
                  <a:prstDash val="solid"/>
                </a:ln>
                <a:solidFill>
                  <a:srgbClr val="FF0000"/>
                </a:solidFill>
                <a:effectLst/>
              </a:rPr>
              <a:t>БІЗ ТӘТТІ БАЛАМЫЗ</a:t>
            </a:r>
            <a:endParaRPr lang="ru-RU" sz="6000" b="1" cap="none" spc="0" dirty="0">
              <a:ln w="22225">
                <a:solidFill>
                  <a:schemeClr val="accent2"/>
                </a:solidFill>
                <a:prstDash val="solid"/>
              </a:ln>
              <a:solidFill>
                <a:srgbClr val="FF0000"/>
              </a:solidFill>
              <a:effectLst/>
            </a:endParaRPr>
          </a:p>
        </p:txBody>
      </p:sp>
      <p:pic>
        <p:nvPicPr>
          <p:cNvPr id="4" name="Рисунок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323528" y="116632"/>
            <a:ext cx="3923928" cy="294294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Рисунок 7"/>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4943922" y="3890140"/>
            <a:ext cx="3923928" cy="294294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 xmlns:p14="http://schemas.microsoft.com/office/powerpoint/2010/main" val="71290937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5950" y="0"/>
            <a:ext cx="9168953" cy="6876715"/>
          </a:xfrm>
          <a:prstGeom prst="rect">
            <a:avLst/>
          </a:prstGeom>
        </p:spPr>
      </p:pic>
      <p:pic>
        <p:nvPicPr>
          <p:cNvPr id="1026" name="Picture 2" descr="https://fs00.infourok.ru/images/doc/313/312160/img11.jpg"/>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l="7854" t="23037" r="6544" b="56021"/>
          <a:stretch/>
        </p:blipFill>
        <p:spPr bwMode="auto">
          <a:xfrm>
            <a:off x="-35950" y="0"/>
            <a:ext cx="9168953" cy="1440160"/>
          </a:xfrm>
          <a:prstGeom prst="rect">
            <a:avLst/>
          </a:prstGeom>
          <a:noFill/>
          <a:extLst>
            <a:ext uri="{909E8E84-426E-40DD-AFC4-6F175D3DCCD1}">
              <a14:hiddenFill xmlns="" xmlns:a14="http://schemas.microsoft.com/office/drawing/2010/main">
                <a:solidFill>
                  <a:srgbClr val="FFFFFF"/>
                </a:solidFill>
              </a14:hiddenFill>
            </a:ext>
          </a:extLst>
        </p:spPr>
      </p:pic>
      <p:pic>
        <p:nvPicPr>
          <p:cNvPr id="6" name="Рисунок 5"/>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1475656" y="1628800"/>
            <a:ext cx="2808312" cy="3031400"/>
          </a:xfrm>
          <a:prstGeom prst="rect">
            <a:avLst/>
          </a:prstGeom>
        </p:spPr>
      </p:pic>
      <p:pic>
        <p:nvPicPr>
          <p:cNvPr id="7" name="Рисунок 6"/>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4572000" y="1628800"/>
            <a:ext cx="2771800" cy="3031400"/>
          </a:xfrm>
          <a:prstGeom prst="rect">
            <a:avLst/>
          </a:prstGeom>
        </p:spPr>
      </p:pic>
    </p:spTree>
    <p:extLst>
      <p:ext uri="{BB962C8B-B14F-4D97-AF65-F5344CB8AC3E}">
        <p14:creationId xmlns="" xmlns:p14="http://schemas.microsoft.com/office/powerpoint/2010/main" val="103589279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1455" y="-6485"/>
            <a:ext cx="9144000" cy="6858000"/>
          </a:xfrm>
          <a:prstGeom prst="rect">
            <a:avLst/>
          </a:prstGeom>
        </p:spPr>
      </p:pic>
      <p:pic>
        <p:nvPicPr>
          <p:cNvPr id="2052" name="Picture 4" descr="http://images.myshared.ru/17/1078460/slide_1.jpg"/>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l="8390" t="14524" r="15066" b="72280"/>
          <a:stretch/>
        </p:blipFill>
        <p:spPr bwMode="auto">
          <a:xfrm>
            <a:off x="215515" y="5949280"/>
            <a:ext cx="6466511" cy="792088"/>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pic>
        <p:nvPicPr>
          <p:cNvPr id="5" name="Рисунок 4"/>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1187624" y="1052736"/>
            <a:ext cx="3286472" cy="4391111"/>
          </a:xfrm>
          <a:prstGeom prst="rect">
            <a:avLst/>
          </a:prstGeom>
          <a:ln>
            <a:noFill/>
          </a:ln>
          <a:effectLst>
            <a:outerShdw blurRad="190500" algn="tl" rotWithShape="0">
              <a:srgbClr val="000000">
                <a:alpha val="70000"/>
              </a:srgbClr>
            </a:outerShdw>
          </a:effectLst>
        </p:spPr>
      </p:pic>
      <p:pic>
        <p:nvPicPr>
          <p:cNvPr id="6" name="Рисунок 5"/>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4860032" y="1052736"/>
            <a:ext cx="3096344" cy="4391111"/>
          </a:xfrm>
          <a:prstGeom prst="rect">
            <a:avLst/>
          </a:prstGeom>
          <a:ln>
            <a:noFill/>
          </a:ln>
          <a:effectLst>
            <a:outerShdw blurRad="190500" algn="tl" rotWithShape="0">
              <a:srgbClr val="000000">
                <a:alpha val="70000"/>
              </a:srgbClr>
            </a:outerShdw>
          </a:effectLst>
        </p:spPr>
      </p:pic>
    </p:spTree>
    <p:extLst>
      <p:ext uri="{BB962C8B-B14F-4D97-AF65-F5344CB8AC3E}">
        <p14:creationId xmlns="" xmlns:p14="http://schemas.microsoft.com/office/powerpoint/2010/main" val="195744990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t-gdefon.gallery.world/wallpapers_original/582633_gallery.world.jpg?9b30f88865a6ee068aa988b568d8492f"/>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Прямоугольник 1"/>
          <p:cNvSpPr/>
          <p:nvPr/>
        </p:nvSpPr>
        <p:spPr>
          <a:xfrm>
            <a:off x="395977" y="116632"/>
            <a:ext cx="7486345" cy="1384995"/>
          </a:xfrm>
          <a:prstGeom prst="rect">
            <a:avLst/>
          </a:prstGeom>
          <a:noFill/>
        </p:spPr>
        <p:txBody>
          <a:bodyPr wrap="none" lIns="91440" tIns="45720" rIns="91440" bIns="45720">
            <a:spAutoFit/>
          </a:bodyPr>
          <a:lstStyle/>
          <a:p>
            <a:pPr algn="ctr"/>
            <a:r>
              <a:rPr lang="ru-RU" sz="4000" b="1" u="sng" cap="all" spc="0" smtClean="0">
                <a:ln w="9000" cmpd="sng">
                  <a:solidFill>
                    <a:schemeClr val="accent4">
                      <a:shade val="50000"/>
                      <a:satMod val="120000"/>
                    </a:schemeClr>
                  </a:solidFill>
                  <a:prstDash val="solid"/>
                </a:ln>
                <a:solidFill>
                  <a:schemeClr val="bg1"/>
                </a:solidFill>
                <a:effectLst>
                  <a:reflection blurRad="12700" stA="28000" endPos="45000" dist="1000" dir="5400000" sy="-100000" algn="bl" rotWithShape="0"/>
                </a:effectLst>
              </a:rPr>
              <a:t>«</a:t>
            </a:r>
            <a:r>
              <a:rPr lang="ru-RU" sz="4400" b="1" u="sng" cap="all" spc="0" smtClean="0">
                <a:ln w="9000" cmpd="sng">
                  <a:solidFill>
                    <a:schemeClr val="accent4">
                      <a:shade val="50000"/>
                      <a:satMod val="120000"/>
                    </a:schemeClr>
                  </a:solidFill>
                  <a:prstDash val="solid"/>
                </a:ln>
                <a:solidFill>
                  <a:schemeClr val="bg1"/>
                </a:solidFill>
                <a:effectLst>
                  <a:reflection blurRad="12700" stA="28000" endPos="45000" dist="1000" dir="5400000" sy="-100000" algn="bl" rotWithShape="0"/>
                </a:effectLst>
              </a:rPr>
              <a:t>ЖҰЛДЫЗ</a:t>
            </a:r>
            <a:r>
              <a:rPr lang="ru-RU" sz="4000" b="1" u="sng" cap="all" spc="0" smtClean="0">
                <a:ln w="9000" cmpd="sng">
                  <a:solidFill>
                    <a:schemeClr val="accent4">
                      <a:shade val="50000"/>
                      <a:satMod val="120000"/>
                    </a:schemeClr>
                  </a:solidFill>
                  <a:prstDash val="solid"/>
                </a:ln>
                <a:solidFill>
                  <a:schemeClr val="bg1"/>
                </a:solidFill>
                <a:effectLst>
                  <a:reflection blurRad="12700" stA="28000" endPos="45000" dist="1000" dir="5400000" sy="-100000" algn="bl" rotWithShape="0"/>
                </a:effectLst>
              </a:rPr>
              <a:t>» жазғы мектеп </a:t>
            </a:r>
          </a:p>
          <a:p>
            <a:pPr algn="ctr"/>
            <a:r>
              <a:rPr lang="ru-RU" sz="4000" b="1" u="sng" cap="all" spc="0" smtClean="0">
                <a:ln w="9000" cmpd="sng">
                  <a:solidFill>
                    <a:schemeClr val="accent4">
                      <a:shade val="50000"/>
                      <a:satMod val="120000"/>
                    </a:schemeClr>
                  </a:solidFill>
                  <a:prstDash val="solid"/>
                </a:ln>
                <a:solidFill>
                  <a:schemeClr val="bg1"/>
                </a:solidFill>
                <a:effectLst>
                  <a:reflection blurRad="12700" stA="28000" endPos="45000" dist="1000" dir="5400000" sy="-100000" algn="bl" rotWithShape="0"/>
                </a:effectLst>
              </a:rPr>
              <a:t>алаңының жабылуы</a:t>
            </a:r>
            <a:endParaRPr lang="ru-RU" sz="4000" b="1" u="sng" cap="all" spc="0">
              <a:ln w="9000" cmpd="sng">
                <a:solidFill>
                  <a:schemeClr val="accent4">
                    <a:shade val="50000"/>
                    <a:satMod val="120000"/>
                  </a:schemeClr>
                </a:solidFill>
                <a:prstDash val="solid"/>
              </a:ln>
              <a:solidFill>
                <a:schemeClr val="bg1"/>
              </a:solidFill>
              <a:effectLst>
                <a:reflection blurRad="12700" stA="28000" endPos="45000" dist="1000" dir="5400000" sy="-100000" algn="bl" rotWithShape="0"/>
              </a:effectLst>
            </a:endParaRPr>
          </a:p>
        </p:txBody>
      </p:sp>
      <p:sp>
        <p:nvSpPr>
          <p:cNvPr id="3" name="Прямоугольник 2"/>
          <p:cNvSpPr/>
          <p:nvPr/>
        </p:nvSpPr>
        <p:spPr>
          <a:xfrm>
            <a:off x="827585" y="4509120"/>
            <a:ext cx="2296498" cy="948544"/>
          </a:xfrm>
          <a:prstGeom prst="rect">
            <a:avLst/>
          </a:prstGeom>
        </p:spPr>
        <p:style>
          <a:lnRef idx="1">
            <a:schemeClr val="accent3"/>
          </a:lnRef>
          <a:fillRef idx="2">
            <a:schemeClr val="accent3"/>
          </a:fillRef>
          <a:effectRef idx="1">
            <a:schemeClr val="accent3"/>
          </a:effectRef>
          <a:fontRef idx="minor">
            <a:schemeClr val="dk1"/>
          </a:fontRef>
        </p:style>
        <p:txBody>
          <a:bodyPr wrap="none" lIns="91440" tIns="45720" rIns="91440" bIns="45720">
            <a:prstTxWarp prst="textChevronInverted">
              <a:avLst/>
            </a:prstTxWarp>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ru-RU" sz="4800" b="1" u="sng" cap="all" dirty="0" err="1" smtClean="0">
                <a:ln w="0"/>
                <a:solidFill>
                  <a:srgbClr val="C00000"/>
                </a:solidFill>
                <a:effectLst>
                  <a:reflection blurRad="12700" stA="50000" endPos="50000" dist="5000" dir="5400000" sy="-100000" rotWithShape="0"/>
                </a:effectLst>
              </a:rPr>
              <a:t>Жаз</a:t>
            </a:r>
            <a:r>
              <a:rPr lang="ru-RU" sz="4800" b="1" u="sng" cap="all" dirty="0" smtClean="0">
                <a:ln w="0"/>
                <a:solidFill>
                  <a:srgbClr val="C00000"/>
                </a:solidFill>
                <a:effectLst>
                  <a:reflection blurRad="12700" stA="50000" endPos="50000" dist="5000" dir="5400000" sy="-100000" rotWithShape="0"/>
                </a:effectLst>
              </a:rPr>
              <a:t> </a:t>
            </a:r>
            <a:endParaRPr lang="ru-RU" sz="4800" b="1" u="sng" cap="all" dirty="0">
              <a:ln w="0"/>
              <a:solidFill>
                <a:srgbClr val="C00000"/>
              </a:solidFill>
              <a:effectLst>
                <a:reflection blurRad="12700" stA="50000" endPos="50000" dist="5000" dir="5400000" sy="-100000" rotWithShape="0"/>
              </a:effectLst>
            </a:endParaRPr>
          </a:p>
        </p:txBody>
      </p:sp>
      <p:pic>
        <p:nvPicPr>
          <p:cNvPr id="4" name="Рисунок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6323272" y="4024900"/>
            <a:ext cx="2447831" cy="274463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5" name="Рисунок 4"/>
          <p:cNvPicPr>
            <a:picLocks noChangeAspect="1"/>
          </p:cNvPicPr>
          <p:nvPr/>
        </p:nvPicPr>
        <p:blipFill rotWithShape="1">
          <a:blip r:embed="rId4" cstate="print">
            <a:extLst>
              <a:ext uri="{28A0092B-C50C-407E-A947-70E740481C1C}">
                <a14:useLocalDpi xmlns="" xmlns:a14="http://schemas.microsoft.com/office/drawing/2010/main" val="0"/>
              </a:ext>
            </a:extLst>
          </a:blip>
          <a:srcRect l="19288" t="24801" r="22437" b="30400"/>
          <a:stretch/>
        </p:blipFill>
        <p:spPr>
          <a:xfrm>
            <a:off x="6180436" y="1488165"/>
            <a:ext cx="2592288" cy="242088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6" name="Рисунок 5"/>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664853" y="1609546"/>
            <a:ext cx="2267744" cy="263290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7" name="Рисунок 6"/>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3597450" y="3638293"/>
            <a:ext cx="2211710" cy="2948947"/>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8" name="Рисунок 7"/>
          <p:cNvPicPr>
            <a:picLocks noChangeAspect="1"/>
          </p:cNvPicPr>
          <p:nvPr/>
        </p:nvPicPr>
        <p:blipFill>
          <a:blip r:embed="rId7" cstate="print"/>
          <a:stretch>
            <a:fillRect/>
          </a:stretch>
        </p:blipFill>
        <p:spPr>
          <a:xfrm>
            <a:off x="73551" y="5603440"/>
            <a:ext cx="3287215" cy="1166096"/>
          </a:xfrm>
          <a:prstGeom prst="rect">
            <a:avLst/>
          </a:prstGeom>
        </p:spPr>
      </p:pic>
    </p:spTree>
    <p:extLst>
      <p:ext uri="{BB962C8B-B14F-4D97-AF65-F5344CB8AC3E}">
        <p14:creationId xmlns="" xmlns:p14="http://schemas.microsoft.com/office/powerpoint/2010/main" val="159215827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Users\Админ\Desktop\0_80640_64334d52_XL.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pic>
        <p:nvPicPr>
          <p:cNvPr id="3" name="Picture 8" descr="ÐÐ°ÑÑÐ¸Ð½ÐºÐ¸ Ð¿Ð¾ Ð·Ð°Ð¿ÑÐ¾ÑÑ ÑÑÑÐ°Ð½Ð¸ Ð¶Ð°Ò£ÒÑÑÑ"/>
          <p:cNvPicPr>
            <a:picLocks noChangeAspect="1" noChangeArrowheads="1"/>
          </p:cNvPicPr>
          <p:nvPr/>
        </p:nvPicPr>
        <p:blipFill>
          <a:blip r:embed="rId3" cstate="print"/>
          <a:srcRect t="13793" r="34673" b="6897"/>
          <a:stretch>
            <a:fillRect/>
          </a:stretch>
        </p:blipFill>
        <p:spPr bwMode="auto">
          <a:xfrm>
            <a:off x="0" y="0"/>
            <a:ext cx="1571604" cy="1417917"/>
          </a:xfrm>
          <a:prstGeom prst="ellipse">
            <a:avLst/>
          </a:prstGeom>
          <a:ln>
            <a:noFill/>
          </a:ln>
          <a:effectLst>
            <a:softEdge rad="112500"/>
          </a:effectLst>
        </p:spPr>
      </p:pic>
      <p:sp>
        <p:nvSpPr>
          <p:cNvPr id="5" name="TextBox 4"/>
          <p:cNvSpPr txBox="1"/>
          <p:nvPr/>
        </p:nvSpPr>
        <p:spPr>
          <a:xfrm>
            <a:off x="1571604" y="428604"/>
            <a:ext cx="7464892" cy="1344212"/>
          </a:xfrm>
          <a:prstGeom prst="rect">
            <a:avLst/>
          </a:prstGeom>
          <a:noFill/>
        </p:spPr>
        <p:txBody>
          <a:bodyPr wrap="none" rtlCol="0">
            <a:prstTxWarp prst="textPlain">
              <a:avLst/>
            </a:prstTxWarp>
            <a:spAutoFit/>
          </a:bodyPr>
          <a:lstStyle/>
          <a:p>
            <a:r>
              <a:rPr lang="kk-KZ" sz="2400" b="1" i="1" cap="all" dirty="0" smtClean="0">
                <a:ln w="9000" cmpd="sng">
                  <a:solidFill>
                    <a:srgbClr val="C00000"/>
                  </a:solidFill>
                  <a:prstDash val="solid"/>
                </a:ln>
                <a:solidFill>
                  <a:srgbClr val="C00000"/>
                </a:solidFill>
                <a:effectLst>
                  <a:reflection blurRad="12700" stA="28000" endPos="45000" dist="1000" dir="5400000" sy="-100000" algn="bl" rotWithShape="0"/>
                </a:effectLst>
                <a:latin typeface="Times New Roman" pitchFamily="18" charset="0"/>
                <a:cs typeface="Times New Roman" pitchFamily="18" charset="0"/>
              </a:rPr>
              <a:t>Пародия -оқушылардың шығармашылық қабілеттерін дамыту </a:t>
            </a:r>
            <a:endParaRPr lang="ru-RU" sz="2400" b="1" i="1" cap="all" dirty="0">
              <a:ln w="9000" cmpd="sng">
                <a:solidFill>
                  <a:srgbClr val="C00000"/>
                </a:solidFill>
                <a:prstDash val="solid"/>
              </a:ln>
              <a:solidFill>
                <a:srgbClr val="C00000"/>
              </a:solidFill>
              <a:effectLst>
                <a:reflection blurRad="12700" stA="28000" endPos="45000" dist="1000" dir="5400000" sy="-100000" algn="bl" rotWithShape="0"/>
              </a:effectLst>
              <a:latin typeface="Times New Roman" pitchFamily="18" charset="0"/>
              <a:cs typeface="Times New Roman" pitchFamily="18" charset="0"/>
            </a:endParaRPr>
          </a:p>
        </p:txBody>
      </p:sp>
      <p:pic>
        <p:nvPicPr>
          <p:cNvPr id="2" name="Рисунок 1"/>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395536" y="1957527"/>
            <a:ext cx="2771800" cy="294294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4" name="Рисунок 3"/>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6084167" y="1917526"/>
            <a:ext cx="2819805" cy="299692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1" name="Рисунок 10"/>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3305351" y="1943549"/>
            <a:ext cx="2640801" cy="2970901"/>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 xmlns:p14="http://schemas.microsoft.com/office/powerpoint/2010/main" val="341254066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cdn.pixabay.com/photo/2016/09/26/23/47/stars-1697360__480.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sp>
        <p:nvSpPr>
          <p:cNvPr id="3" name="Прямоугольник 2"/>
          <p:cNvSpPr/>
          <p:nvPr/>
        </p:nvSpPr>
        <p:spPr>
          <a:xfrm>
            <a:off x="389597" y="687821"/>
            <a:ext cx="4300591" cy="2123658"/>
          </a:xfrm>
          <a:prstGeom prst="rect">
            <a:avLst/>
          </a:prstGeom>
          <a:noFill/>
        </p:spPr>
        <p:txBody>
          <a:bodyPr wrap="square" lIns="91440" tIns="45720" rIns="91440" bIns="45720">
            <a:prstTxWarp prst="textDoubleWave1">
              <a:avLst/>
            </a:prstTxWarp>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kk-KZ" sz="4400" b="1" dirty="0" smtClean="0">
                <a:ln/>
                <a:solidFill>
                  <a:schemeClr val="accent3"/>
                </a:solidFill>
                <a:effectLst>
                  <a:glow rad="139700">
                    <a:schemeClr val="accent5">
                      <a:satMod val="175000"/>
                      <a:alpha val="40000"/>
                    </a:schemeClr>
                  </a:glow>
                </a:effectLst>
              </a:rPr>
              <a:t>ТӘРБИЕШІЛЕР ҰЖЫМЫНА </a:t>
            </a:r>
          </a:p>
          <a:p>
            <a:pPr algn="ctr"/>
            <a:r>
              <a:rPr lang="kk-KZ" sz="4400" b="1" cap="none" spc="0" dirty="0" smtClean="0">
                <a:ln/>
                <a:solidFill>
                  <a:schemeClr val="accent3"/>
                </a:solidFill>
                <a:effectLst>
                  <a:glow rad="139700">
                    <a:schemeClr val="accent5">
                      <a:satMod val="175000"/>
                      <a:alpha val="40000"/>
                    </a:schemeClr>
                  </a:glow>
                </a:effectLst>
              </a:rPr>
              <a:t>МЫҢ АЛҒЫС</a:t>
            </a:r>
            <a:endParaRPr lang="ru-RU" sz="4400" b="1" cap="none" spc="0" dirty="0">
              <a:ln/>
              <a:solidFill>
                <a:schemeClr val="accent3"/>
              </a:solidFill>
              <a:effectLst>
                <a:glow rad="139700">
                  <a:schemeClr val="accent5">
                    <a:satMod val="175000"/>
                    <a:alpha val="40000"/>
                  </a:schemeClr>
                </a:glow>
              </a:effectLst>
            </a:endParaRPr>
          </a:p>
        </p:txBody>
      </p:sp>
      <p:pic>
        <p:nvPicPr>
          <p:cNvPr id="4" name="Рисунок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5217887" y="3382703"/>
            <a:ext cx="3712271" cy="330343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Рисунок 4"/>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5364087" y="288462"/>
            <a:ext cx="3419872" cy="292237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Рисунок 5"/>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479239" y="2811479"/>
            <a:ext cx="4412282" cy="369091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 xmlns:p14="http://schemas.microsoft.com/office/powerpoint/2010/main" val="383575707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лагерь 2018\depositphotos_21979125-stock-illustration-children-together-with-square-sheet.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6" name="TextBox 5"/>
          <p:cNvSpPr txBox="1"/>
          <p:nvPr/>
        </p:nvSpPr>
        <p:spPr>
          <a:xfrm>
            <a:off x="2571736" y="3071810"/>
            <a:ext cx="4020652" cy="2862322"/>
          </a:xfrm>
          <a:prstGeom prst="rect">
            <a:avLst/>
          </a:prstGeom>
          <a:noFill/>
        </p:spPr>
        <p:txBody>
          <a:bodyPr wrap="none" rtlCol="0">
            <a:spAutoFit/>
          </a:bodyPr>
          <a:lstStyle/>
          <a:p>
            <a:pPr algn="ctr"/>
            <a:r>
              <a:rPr lang="kk-KZ" sz="6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“Еңбек-</a:t>
            </a:r>
          </a:p>
          <a:p>
            <a:pPr algn="ctr"/>
            <a:r>
              <a:rPr lang="kk-KZ" sz="6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бәрін </a:t>
            </a:r>
          </a:p>
          <a:p>
            <a:pPr algn="ctr"/>
            <a:r>
              <a:rPr lang="kk-KZ" sz="6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жеңбек”</a:t>
            </a:r>
            <a:endParaRPr lang="ru-RU" sz="6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Админ\Desktop\e678a931eb2c9a58d181a92c0d25d4f7.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pic>
        <p:nvPicPr>
          <p:cNvPr id="5" name="Picture 8" descr="ÐÐ°ÑÑÐ¸Ð½ÐºÐ¸ Ð¿Ð¾ Ð·Ð°Ð¿ÑÐ¾ÑÑ ÑÑÑÐ°Ð½Ð¸ Ð¶Ð°Ò£ÒÑÑÑ"/>
          <p:cNvPicPr>
            <a:picLocks noChangeAspect="1" noChangeArrowheads="1"/>
          </p:cNvPicPr>
          <p:nvPr/>
        </p:nvPicPr>
        <p:blipFill>
          <a:blip r:embed="rId3" cstate="print"/>
          <a:srcRect t="13793" r="34673" b="6897"/>
          <a:stretch>
            <a:fillRect/>
          </a:stretch>
        </p:blipFill>
        <p:spPr bwMode="auto">
          <a:xfrm>
            <a:off x="0" y="214290"/>
            <a:ext cx="1857356" cy="1675725"/>
          </a:xfrm>
          <a:prstGeom prst="ellipse">
            <a:avLst/>
          </a:prstGeom>
          <a:ln>
            <a:noFill/>
          </a:ln>
          <a:effectLst>
            <a:softEdge rad="112500"/>
          </a:effectLst>
        </p:spPr>
      </p:pic>
      <p:pic>
        <p:nvPicPr>
          <p:cNvPr id="2" name="Рисунок 1"/>
          <p:cNvPicPr>
            <a:picLocks noChangeAspect="1"/>
          </p:cNvPicPr>
          <p:nvPr/>
        </p:nvPicPr>
        <p:blipFill rotWithShape="1">
          <a:blip r:embed="rId4" cstate="print"/>
          <a:srcRect l="31796" t="24678" r="4418" b="7073"/>
          <a:stretch/>
        </p:blipFill>
        <p:spPr>
          <a:xfrm>
            <a:off x="1655676" y="692696"/>
            <a:ext cx="5832648" cy="4680520"/>
          </a:xfrm>
          <a:prstGeom prst="rect">
            <a:avLst/>
          </a:prstGeom>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Users\Админ\Desktop\0_80640_64334d52_XL.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pic>
        <p:nvPicPr>
          <p:cNvPr id="3" name="Picture 8" descr="ÐÐ°ÑÑÐ¸Ð½ÐºÐ¸ Ð¿Ð¾ Ð·Ð°Ð¿ÑÐ¾ÑÑ ÑÑÑÐ°Ð½Ð¸ Ð¶Ð°Ò£ÒÑÑÑ"/>
          <p:cNvPicPr>
            <a:picLocks noChangeAspect="1" noChangeArrowheads="1"/>
          </p:cNvPicPr>
          <p:nvPr/>
        </p:nvPicPr>
        <p:blipFill>
          <a:blip r:embed="rId3" cstate="print"/>
          <a:srcRect t="13793" r="34673" b="6897"/>
          <a:stretch>
            <a:fillRect/>
          </a:stretch>
        </p:blipFill>
        <p:spPr bwMode="auto">
          <a:xfrm>
            <a:off x="0" y="142852"/>
            <a:ext cx="1741958" cy="1571612"/>
          </a:xfrm>
          <a:prstGeom prst="ellipse">
            <a:avLst/>
          </a:prstGeom>
          <a:ln>
            <a:noFill/>
          </a:ln>
          <a:effectLst>
            <a:softEdge rad="112500"/>
          </a:effectLst>
        </p:spPr>
      </p:pic>
      <p:sp>
        <p:nvSpPr>
          <p:cNvPr id="4" name="TextBox 3"/>
          <p:cNvSpPr txBox="1"/>
          <p:nvPr/>
        </p:nvSpPr>
        <p:spPr>
          <a:xfrm>
            <a:off x="1785918" y="571480"/>
            <a:ext cx="6858048" cy="757300"/>
          </a:xfrm>
          <a:prstGeom prst="rect">
            <a:avLst/>
          </a:prstGeom>
          <a:noFill/>
        </p:spPr>
        <p:txBody>
          <a:bodyPr wrap="none" rtlCol="0">
            <a:prstTxWarp prst="textPlain">
              <a:avLst/>
            </a:prstTxWarp>
            <a:spAutoFit/>
          </a:bodyPr>
          <a:lstStyle/>
          <a:p>
            <a:r>
              <a:rPr lang="kk-KZ" sz="2000" dirty="0" smtClean="0">
                <a:ln>
                  <a:solidFill>
                    <a:schemeClr val="accent4">
                      <a:lumMod val="50000"/>
                    </a:schemeClr>
                  </a:solidFill>
                </a:ln>
                <a:solidFill>
                  <a:schemeClr val="accent4">
                    <a:lumMod val="50000"/>
                  </a:schemeClr>
                </a:solidFill>
                <a:latin typeface="Times New Roman" pitchFamily="18" charset="0"/>
                <a:cs typeface="Times New Roman" pitchFamily="18" charset="0"/>
              </a:rPr>
              <a:t>“Жасыл ел” жазғы мектеп алаңын көгалдандыру экипажы</a:t>
            </a:r>
          </a:p>
        </p:txBody>
      </p:sp>
      <p:sp>
        <p:nvSpPr>
          <p:cNvPr id="5" name="TextBox 4"/>
          <p:cNvSpPr txBox="1"/>
          <p:nvPr/>
        </p:nvSpPr>
        <p:spPr>
          <a:xfrm>
            <a:off x="714348" y="1857364"/>
            <a:ext cx="6858048" cy="400110"/>
          </a:xfrm>
          <a:prstGeom prst="rect">
            <a:avLst/>
          </a:prstGeom>
          <a:noFill/>
        </p:spPr>
        <p:txBody>
          <a:bodyPr wrap="none" rtlCol="0">
            <a:prstTxWarp prst="textPlain">
              <a:avLst/>
            </a:prstTxWarp>
            <a:spAutoFit/>
          </a:bodyPr>
          <a:lstStyle/>
          <a:p>
            <a:r>
              <a:rPr lang="kk-KZ" sz="2000" dirty="0" smtClean="0">
                <a:ln>
                  <a:solidFill>
                    <a:srgbClr val="C00000"/>
                  </a:solidFill>
                </a:ln>
                <a:solidFill>
                  <a:srgbClr val="C00000"/>
                </a:solidFill>
                <a:latin typeface="Times New Roman" pitchFamily="18" charset="0"/>
                <a:cs typeface="Times New Roman" pitchFamily="18" charset="0"/>
              </a:rPr>
              <a:t>Ұраны: </a:t>
            </a:r>
            <a:r>
              <a:rPr lang="kk-KZ" sz="2000" i="1" dirty="0" smtClean="0">
                <a:ln>
                  <a:solidFill>
                    <a:srgbClr val="C00000"/>
                  </a:solidFill>
                </a:ln>
                <a:solidFill>
                  <a:srgbClr val="C00000"/>
                </a:solidFill>
                <a:latin typeface="Times New Roman" pitchFamily="18" charset="0"/>
                <a:cs typeface="Times New Roman" pitchFamily="18" charset="0"/>
              </a:rPr>
              <a:t>“Біз жасыл әлемді қолдаймыз!”</a:t>
            </a:r>
          </a:p>
        </p:txBody>
      </p:sp>
      <p:sp>
        <p:nvSpPr>
          <p:cNvPr id="6" name="TextBox 5"/>
          <p:cNvSpPr txBox="1"/>
          <p:nvPr/>
        </p:nvSpPr>
        <p:spPr>
          <a:xfrm>
            <a:off x="714348" y="2571744"/>
            <a:ext cx="8072494" cy="3539430"/>
          </a:xfrm>
          <a:prstGeom prst="rect">
            <a:avLst/>
          </a:prstGeom>
          <a:noFill/>
        </p:spPr>
        <p:txBody>
          <a:bodyPr wrap="square" rtlCol="0">
            <a:spAutoFit/>
          </a:bodyPr>
          <a:lstStyle/>
          <a:p>
            <a:r>
              <a:rPr lang="kk-KZ" sz="2800" b="1" dirty="0" smtClean="0">
                <a:solidFill>
                  <a:schemeClr val="accent4">
                    <a:lumMod val="50000"/>
                  </a:schemeClr>
                </a:solidFill>
                <a:latin typeface="Times New Roman" pitchFamily="18" charset="0"/>
                <a:cs typeface="Times New Roman" pitchFamily="18" charset="0"/>
              </a:rPr>
              <a:t>Мақсаты: </a:t>
            </a:r>
            <a:r>
              <a:rPr lang="kk-KZ" sz="2800" b="1" i="1" dirty="0" smtClean="0">
                <a:solidFill>
                  <a:schemeClr val="accent4">
                    <a:lumMod val="50000"/>
                  </a:schemeClr>
                </a:solidFill>
                <a:latin typeface="Times New Roman" pitchFamily="18" charset="0"/>
                <a:cs typeface="Times New Roman" pitchFamily="18" charset="0"/>
              </a:rPr>
              <a:t>Мектеп ауласын гүлдендіру арқылы </a:t>
            </a:r>
          </a:p>
          <a:p>
            <a:r>
              <a:rPr lang="kk-KZ" sz="2800" b="1" i="1" dirty="0" smtClean="0">
                <a:solidFill>
                  <a:schemeClr val="accent4">
                    <a:lumMod val="50000"/>
                  </a:schemeClr>
                </a:solidFill>
                <a:latin typeface="Times New Roman" pitchFamily="18" charset="0"/>
                <a:cs typeface="Times New Roman" pitchFamily="18" charset="0"/>
              </a:rPr>
              <a:t>оқушыларды еңбекке баулу, жасөспірімдердің </a:t>
            </a:r>
          </a:p>
          <a:p>
            <a:r>
              <a:rPr lang="kk-KZ" sz="2800" b="1" i="1" dirty="0" smtClean="0">
                <a:solidFill>
                  <a:schemeClr val="accent4">
                    <a:lumMod val="50000"/>
                  </a:schemeClr>
                </a:solidFill>
                <a:latin typeface="Times New Roman" pitchFamily="18" charset="0"/>
                <a:cs typeface="Times New Roman" pitchFamily="18" charset="0"/>
              </a:rPr>
              <a:t>экологиялық қарым-қатынастарын, жауапкершілігін, </a:t>
            </a:r>
          </a:p>
          <a:p>
            <a:r>
              <a:rPr lang="kk-KZ" sz="2800" b="1" i="1" dirty="0" smtClean="0">
                <a:solidFill>
                  <a:schemeClr val="accent4">
                    <a:lumMod val="50000"/>
                  </a:schemeClr>
                </a:solidFill>
                <a:latin typeface="Times New Roman" pitchFamily="18" charset="0"/>
                <a:cs typeface="Times New Roman" pitchFamily="18" charset="0"/>
              </a:rPr>
              <a:t>табиғатты тиімді пайдалануды, табиғи жағдайларды сақтауды түсіндіру.Оқушылардың эко мәдениетін, салауаттылығын қалыптастыра отырып, дамыту. </a:t>
            </a:r>
            <a:endParaRPr lang="ru-RU" sz="2800" b="1" i="1" dirty="0">
              <a:solidFill>
                <a:schemeClr val="accent4">
                  <a:lumMod val="50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Админ\Desktop\fon-eco00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pic>
        <p:nvPicPr>
          <p:cNvPr id="8" name="Рисунок 7" descr="C:\Users\Acer\Desktop\Лагерь 2017ж\IMG-20170604-WA0018.jpg"/>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285852" y="714356"/>
            <a:ext cx="2928958" cy="2500330"/>
          </a:xfrm>
          <a:prstGeom prst="rect">
            <a:avLst/>
          </a:prstGeom>
          <a:ln>
            <a:noFill/>
          </a:ln>
          <a:effectLst>
            <a:softEdge rad="112500"/>
          </a:effectLst>
        </p:spPr>
      </p:pic>
      <p:pic>
        <p:nvPicPr>
          <p:cNvPr id="9" name="Рисунок 8" descr="C:\Users\Acer\Desktop\Лагерь 2017ж\IMG-20170604-WA0011.jpg"/>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786314" y="785794"/>
            <a:ext cx="3000396" cy="2428892"/>
          </a:xfrm>
          <a:prstGeom prst="rect">
            <a:avLst/>
          </a:prstGeom>
          <a:ln>
            <a:noFill/>
          </a:ln>
          <a:effectLst>
            <a:softEdge rad="112500"/>
          </a:effectLst>
        </p:spPr>
      </p:pic>
      <p:pic>
        <p:nvPicPr>
          <p:cNvPr id="5123" name="Picture 3" descr="C:\Users\Админ\Desktop\photo_1528363679638.jpg"/>
          <p:cNvPicPr>
            <a:picLocks noChangeAspect="1" noChangeArrowheads="1"/>
          </p:cNvPicPr>
          <p:nvPr/>
        </p:nvPicPr>
        <p:blipFill>
          <a:blip r:embed="rId5" cstate="print"/>
          <a:srcRect/>
          <a:stretch>
            <a:fillRect/>
          </a:stretch>
        </p:blipFill>
        <p:spPr bwMode="auto">
          <a:xfrm>
            <a:off x="1357290" y="3500438"/>
            <a:ext cx="2857520" cy="2653366"/>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4" name="Picture 8" descr="C:\Users\Админ\Desktop\fon_102.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pic>
        <p:nvPicPr>
          <p:cNvPr id="19" name="Picture 8" descr="ÐÐ°ÑÑÐ¸Ð½ÐºÐ¸ Ð¿Ð¾ Ð·Ð°Ð¿ÑÐ¾ÑÑ ÑÑÑÐ°Ð½Ð¸ Ð¶Ð°Ò£ÒÑÑÑ"/>
          <p:cNvPicPr>
            <a:picLocks noChangeAspect="1" noChangeArrowheads="1"/>
          </p:cNvPicPr>
          <p:nvPr/>
        </p:nvPicPr>
        <p:blipFill>
          <a:blip r:embed="rId3" cstate="print"/>
          <a:srcRect t="13793" r="34673" b="6897"/>
          <a:stretch>
            <a:fillRect/>
          </a:stretch>
        </p:blipFill>
        <p:spPr bwMode="auto">
          <a:xfrm>
            <a:off x="0" y="0"/>
            <a:ext cx="1714480" cy="1417917"/>
          </a:xfrm>
          <a:prstGeom prst="ellipse">
            <a:avLst/>
          </a:prstGeom>
          <a:ln>
            <a:noFill/>
          </a:ln>
          <a:effectLst>
            <a:softEdge rad="112500"/>
          </a:effectLst>
        </p:spPr>
      </p:pic>
      <p:pic>
        <p:nvPicPr>
          <p:cNvPr id="2" name="Рисунок 1"/>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1000100" y="2143116"/>
            <a:ext cx="2262057" cy="30152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Рисунок 2"/>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3711750" y="2786058"/>
            <a:ext cx="2135855" cy="28478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Рисунок 3"/>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6341793" y="3214686"/>
            <a:ext cx="2225853" cy="292895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p:cNvSpPr txBox="1"/>
          <p:nvPr/>
        </p:nvSpPr>
        <p:spPr>
          <a:xfrm>
            <a:off x="2555776" y="548680"/>
            <a:ext cx="4168192" cy="1015663"/>
          </a:xfrm>
          <a:prstGeom prst="rect">
            <a:avLst/>
          </a:prstGeom>
          <a:noFill/>
        </p:spPr>
        <p:txBody>
          <a:bodyPr wrap="square" rtlCol="0">
            <a:spAutoFit/>
          </a:bodyPr>
          <a:lstStyle/>
          <a:p>
            <a:r>
              <a:rPr lang="kk-KZ" sz="6000" b="1" dirty="0" smtClean="0">
                <a:solidFill>
                  <a:srgbClr val="FF0000"/>
                </a:solidFill>
                <a:latin typeface="Times New Roman" panose="02020603050405020304" pitchFamily="18" charset="0"/>
                <a:cs typeface="Times New Roman" panose="02020603050405020304" pitchFamily="18" charset="0"/>
              </a:rPr>
              <a:t>ЖАЗ -2021  </a:t>
            </a:r>
            <a:endParaRPr lang="ru-RU" sz="6000" b="1" dirty="0">
              <a:solidFill>
                <a:srgbClr val="FF0000"/>
              </a:solidFill>
              <a:latin typeface="Times New Roman" panose="02020603050405020304" pitchFamily="18" charset="0"/>
              <a:cs typeface="Times New Roman" panose="02020603050405020304" pitchFamily="18" charset="0"/>
            </a:endParaRPr>
          </a:p>
        </p:txBody>
      </p:sp>
      <p:sp>
        <p:nvSpPr>
          <p:cNvPr id="8" name="TextBox 7"/>
          <p:cNvSpPr txBox="1"/>
          <p:nvPr/>
        </p:nvSpPr>
        <p:spPr>
          <a:xfrm>
            <a:off x="539552" y="6021288"/>
            <a:ext cx="5400600" cy="461665"/>
          </a:xfrm>
          <a:prstGeom prst="rect">
            <a:avLst/>
          </a:prstGeom>
          <a:noFill/>
        </p:spPr>
        <p:txBody>
          <a:bodyPr wrap="square" rtlCol="0">
            <a:spAutoFit/>
          </a:bodyPr>
          <a:lstStyle/>
          <a:p>
            <a:r>
              <a:rPr lang="kk-KZ" sz="2400" b="1" dirty="0" smtClean="0">
                <a:solidFill>
                  <a:srgbClr val="FF0000"/>
                </a:solidFill>
                <a:latin typeface="Times New Roman" panose="02020603050405020304" pitchFamily="18" charset="0"/>
                <a:cs typeface="Times New Roman" panose="02020603050405020304" pitchFamily="18" charset="0"/>
              </a:rPr>
              <a:t>НАЗАРЛАРЫҢЫЗҒА РАХМЕТ!  </a:t>
            </a:r>
            <a:endParaRPr lang="ru-RU" sz="2400" b="1" dirty="0">
              <a:solidFill>
                <a:srgbClr val="FF0000"/>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Модульная">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1950</TotalTime>
  <Words>695</Words>
  <Application>Microsoft Office PowerPoint</Application>
  <PresentationFormat>Экран (4:3)</PresentationFormat>
  <Paragraphs>142</Paragraphs>
  <Slides>64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64</vt:i4>
      </vt:variant>
    </vt:vector>
  </HeadingPairs>
  <TitlesOfParts>
    <vt:vector size="65"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Слайд 48</vt:lpstr>
      <vt:lpstr>Слайд 49</vt:lpstr>
      <vt:lpstr>Слайд 50</vt:lpstr>
      <vt:lpstr>Слайд 51</vt:lpstr>
      <vt:lpstr>Слайд 52</vt:lpstr>
      <vt:lpstr>Слайд 53</vt:lpstr>
      <vt:lpstr>Слайд 54</vt:lpstr>
      <vt:lpstr>Слайд 55</vt:lpstr>
      <vt:lpstr>Слайд 56</vt:lpstr>
      <vt:lpstr>Слайд 57</vt:lpstr>
      <vt:lpstr>Слайд 58</vt:lpstr>
      <vt:lpstr>Слайд 59</vt:lpstr>
      <vt:lpstr>Слайд 60</vt:lpstr>
      <vt:lpstr>Слайд 61</vt:lpstr>
      <vt:lpstr>Слайд 62</vt:lpstr>
      <vt:lpstr>Слайд 63</vt:lpstr>
      <vt:lpstr>Слайд 64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Home</dc:creator>
  <cp:lastModifiedBy>Приёмная</cp:lastModifiedBy>
  <cp:revision>265</cp:revision>
  <dcterms:created xsi:type="dcterms:W3CDTF">2018-06-12T17:05:26Z</dcterms:created>
  <dcterms:modified xsi:type="dcterms:W3CDTF">2022-02-03T09:56:24Z</dcterms:modified>
</cp:coreProperties>
</file>