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Default Extension="wdp" ContentType="image/vnd.ms-photo"/>
  <Override PartName="/ppt/slideLayouts/slideLayout10.xml" ContentType="application/vnd.openxmlformats-officedocument.presentationml.slideLayout+xml"/>
  <Default Extension="gif" ContentType="image/gif"/>
  <Override PartName="/ppt/slides/slide8.xml" ContentType="application/vnd.openxmlformats-officedocument.presentationml.slide+xml"/>
  <Override PartName="/ppt/slides/slide49.xml" ContentType="application/vnd.openxmlformats-officedocument.presentationml.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7"/>
  </p:notesMasterIdLst>
  <p:sldIdLst>
    <p:sldId id="303" r:id="rId2"/>
    <p:sldId id="322" r:id="rId3"/>
    <p:sldId id="323" r:id="rId4"/>
    <p:sldId id="325" r:id="rId5"/>
    <p:sldId id="304" r:id="rId6"/>
    <p:sldId id="305" r:id="rId7"/>
    <p:sldId id="306" r:id="rId8"/>
    <p:sldId id="307" r:id="rId9"/>
    <p:sldId id="324" r:id="rId10"/>
    <p:sldId id="309" r:id="rId11"/>
    <p:sldId id="329" r:id="rId12"/>
    <p:sldId id="308" r:id="rId13"/>
    <p:sldId id="285" r:id="rId14"/>
    <p:sldId id="286" r:id="rId15"/>
    <p:sldId id="287" r:id="rId16"/>
    <p:sldId id="288" r:id="rId17"/>
    <p:sldId id="289" r:id="rId18"/>
    <p:sldId id="290" r:id="rId19"/>
    <p:sldId id="291" r:id="rId20"/>
    <p:sldId id="292" r:id="rId21"/>
    <p:sldId id="293" r:id="rId22"/>
    <p:sldId id="294" r:id="rId23"/>
    <p:sldId id="295" r:id="rId24"/>
    <p:sldId id="296" r:id="rId25"/>
    <p:sldId id="297" r:id="rId26"/>
    <p:sldId id="298" r:id="rId27"/>
    <p:sldId id="299" r:id="rId28"/>
    <p:sldId id="300" r:id="rId29"/>
    <p:sldId id="301" r:id="rId30"/>
    <p:sldId id="302" r:id="rId31"/>
    <p:sldId id="264" r:id="rId32"/>
    <p:sldId id="265" r:id="rId33"/>
    <p:sldId id="326" r:id="rId34"/>
    <p:sldId id="331" r:id="rId35"/>
    <p:sldId id="266" r:id="rId36"/>
    <p:sldId id="267" r:id="rId37"/>
    <p:sldId id="268" r:id="rId38"/>
    <p:sldId id="269" r:id="rId39"/>
    <p:sldId id="317" r:id="rId40"/>
    <p:sldId id="318" r:id="rId41"/>
    <p:sldId id="332" r:id="rId42"/>
    <p:sldId id="319" r:id="rId43"/>
    <p:sldId id="271" r:id="rId44"/>
    <p:sldId id="327" r:id="rId45"/>
    <p:sldId id="273" r:id="rId46"/>
    <p:sldId id="274" r:id="rId47"/>
    <p:sldId id="275" r:id="rId48"/>
    <p:sldId id="276" r:id="rId49"/>
    <p:sldId id="277" r:id="rId50"/>
    <p:sldId id="278" r:id="rId51"/>
    <p:sldId id="279" r:id="rId52"/>
    <p:sldId id="280" r:id="rId53"/>
    <p:sldId id="281" r:id="rId54"/>
    <p:sldId id="330" r:id="rId55"/>
    <p:sldId id="341" r:id="rId56"/>
    <p:sldId id="340" r:id="rId57"/>
    <p:sldId id="328" r:id="rId58"/>
    <p:sldId id="337" r:id="rId59"/>
    <p:sldId id="342" r:id="rId60"/>
    <p:sldId id="333" r:id="rId61"/>
    <p:sldId id="334" r:id="rId62"/>
    <p:sldId id="335" r:id="rId63"/>
    <p:sldId id="336" r:id="rId64"/>
    <p:sldId id="343" r:id="rId65"/>
    <p:sldId id="344" r:id="rId6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00FF"/>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306799F8-075E-4A3A-A7F6-7FBC6576F1A4}" styleName="Стиль из темы 2 - акцент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4632" autoAdjust="0"/>
    <p:restoredTop sz="94660"/>
  </p:normalViewPr>
  <p:slideViewPr>
    <p:cSldViewPr>
      <p:cViewPr>
        <p:scale>
          <a:sx n="90" d="100"/>
          <a:sy n="90" d="100"/>
        </p:scale>
        <p:origin x="-552" y="-30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4AB032C-8399-4A3F-AC4C-C3F8C0A07034}" type="datetimeFigureOut">
              <a:rPr lang="ru-RU" smtClean="0"/>
              <a:pPr/>
              <a:t>31.07.2019</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C53F3D8-D330-4100-809E-793168AE97CF}" type="slidenum">
              <a:rPr lang="ru-RU" smtClean="0"/>
              <a:pPr/>
              <a:t>‹#›</a:t>
            </a:fld>
            <a:endParaRPr lang="ru-RU"/>
          </a:p>
        </p:txBody>
      </p:sp>
    </p:spTree>
    <p:extLst>
      <p:ext uri="{BB962C8B-B14F-4D97-AF65-F5344CB8AC3E}">
        <p14:creationId xmlns="" xmlns:p14="http://schemas.microsoft.com/office/powerpoint/2010/main" val="40845596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FE8C7799-211E-4892-96EE-D1BDD5B357E0}" type="slidenum">
              <a:rPr lang="ru-RU" smtClean="0"/>
              <a:pPr/>
              <a:t>24</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31.07.2019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31.07.2019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pPr/>
              <a:t>31.07.2019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pPr/>
              <a:t>31.07.2019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pPr/>
              <a:t>31.07.2019</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pPr/>
              <a:t>31.07.2019</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pPr/>
              <a:t>31.07.2019</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pPr/>
              <a:t>31.07.2019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pPr/>
              <a:t>31.07.2019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31.07.2019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31.07.2019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pPr/>
              <a:t>31.07.2019</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6.png"/><Relationship Id="rId3" Type="http://schemas.openxmlformats.org/officeDocument/2006/relationships/image" Target="../media/image6.jpeg"/><Relationship Id="rId7" Type="http://schemas.openxmlformats.org/officeDocument/2006/relationships/image" Target="../media/image10.png"/><Relationship Id="rId12" Type="http://schemas.openxmlformats.org/officeDocument/2006/relationships/image" Target="../media/image15.png"/><Relationship Id="rId2" Type="http://schemas.openxmlformats.org/officeDocument/2006/relationships/image" Target="../media/image5.png"/><Relationship Id="rId1" Type="http://schemas.openxmlformats.org/officeDocument/2006/relationships/slideLayout" Target="../slideLayouts/slideLayout6.xml"/><Relationship Id="rId6" Type="http://schemas.openxmlformats.org/officeDocument/2006/relationships/image" Target="../media/image9.png"/><Relationship Id="rId11" Type="http://schemas.openxmlformats.org/officeDocument/2006/relationships/image" Target="../media/image14.png"/><Relationship Id="rId5" Type="http://schemas.openxmlformats.org/officeDocument/2006/relationships/image" Target="../media/image8.png"/><Relationship Id="rId10" Type="http://schemas.openxmlformats.org/officeDocument/2006/relationships/image" Target="../media/image13.png"/><Relationship Id="rId4" Type="http://schemas.openxmlformats.org/officeDocument/2006/relationships/image" Target="../media/image7.jpeg"/><Relationship Id="rId9" Type="http://schemas.openxmlformats.org/officeDocument/2006/relationships/image" Target="../media/image12.png"/></Relationships>
</file>

<file path=ppt/slides/_rels/slide3.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6.jpeg"/><Relationship Id="rId7" Type="http://schemas.openxmlformats.org/officeDocument/2006/relationships/image" Target="../media/image18.png"/><Relationship Id="rId2" Type="http://schemas.openxmlformats.org/officeDocument/2006/relationships/image" Target="../media/image5.png"/><Relationship Id="rId1" Type="http://schemas.openxmlformats.org/officeDocument/2006/relationships/slideLayout" Target="../slideLayouts/slideLayout6.xml"/><Relationship Id="rId6" Type="http://schemas.openxmlformats.org/officeDocument/2006/relationships/image" Target="../media/image17.png"/><Relationship Id="rId5" Type="http://schemas.openxmlformats.org/officeDocument/2006/relationships/image" Target="../media/image16.png"/><Relationship Id="rId10" Type="http://schemas.openxmlformats.org/officeDocument/2006/relationships/image" Target="../media/image21.png"/><Relationship Id="rId4" Type="http://schemas.openxmlformats.org/officeDocument/2006/relationships/image" Target="../media/image7.jpeg"/><Relationship Id="rId9" Type="http://schemas.openxmlformats.org/officeDocument/2006/relationships/image" Target="../media/image20.png"/></Relationships>
</file>

<file path=ppt/slides/_rels/slide4.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5.png"/><Relationship Id="rId7" Type="http://schemas.openxmlformats.org/officeDocument/2006/relationships/image" Target="../media/image24.png"/><Relationship Id="rId2" Type="http://schemas.openxmlformats.org/officeDocument/2006/relationships/image" Target="../media/image22.png"/><Relationship Id="rId1" Type="http://schemas.openxmlformats.org/officeDocument/2006/relationships/slideLayout" Target="../slideLayouts/slideLayout6.xml"/><Relationship Id="rId6" Type="http://schemas.openxmlformats.org/officeDocument/2006/relationships/image" Target="../media/image23.png"/><Relationship Id="rId5" Type="http://schemas.openxmlformats.org/officeDocument/2006/relationships/image" Target="../media/image7.jpeg"/><Relationship Id="rId4" Type="http://schemas.openxmlformats.org/officeDocument/2006/relationships/image" Target="../media/image6.jpeg"/><Relationship Id="rId9" Type="http://schemas.openxmlformats.org/officeDocument/2006/relationships/image" Target="../media/image16.png"/></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26.jpeg"/><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35.jpeg"/><Relationship Id="rId2" Type="http://schemas.openxmlformats.org/officeDocument/2006/relationships/image" Target="../media/image32.jpeg"/><Relationship Id="rId1" Type="http://schemas.openxmlformats.org/officeDocument/2006/relationships/slideLayout" Target="../slideLayouts/slideLayout6.xml"/><Relationship Id="rId6" Type="http://schemas.openxmlformats.org/officeDocument/2006/relationships/image" Target="../media/image34.jpeg"/><Relationship Id="rId5" Type="http://schemas.openxmlformats.org/officeDocument/2006/relationships/image" Target="../media/image33.jpeg"/><Relationship Id="rId4" Type="http://schemas.openxmlformats.org/officeDocument/2006/relationships/image" Target="../media/image6.jpeg"/></Relationships>
</file>

<file path=ppt/slides/_rels/slide11.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2.xml"/><Relationship Id="rId4" Type="http://schemas.openxmlformats.org/officeDocument/2006/relationships/image" Target="../media/image41.jpeg"/></Relationships>
</file>

<file path=ppt/slides/_rels/slide1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2.xml"/><Relationship Id="rId6" Type="http://schemas.openxmlformats.org/officeDocument/2006/relationships/image" Target="../media/image46.jpeg"/><Relationship Id="rId5" Type="http://schemas.openxmlformats.org/officeDocument/2006/relationships/image" Target="../media/image45.jpeg"/><Relationship Id="rId4" Type="http://schemas.openxmlformats.org/officeDocument/2006/relationships/image" Target="../media/image44.jpeg"/></Relationships>
</file>

<file path=ppt/slides/_rels/slide1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png"/><Relationship Id="rId1" Type="http://schemas.openxmlformats.org/officeDocument/2006/relationships/slideLayout" Target="../slideLayouts/slideLayout2.xml"/><Relationship Id="rId5" Type="http://schemas.openxmlformats.org/officeDocument/2006/relationships/image" Target="../media/image50.jpeg"/><Relationship Id="rId4" Type="http://schemas.openxmlformats.org/officeDocument/2006/relationships/image" Target="../media/image49.jpeg"/></Relationships>
</file>

<file path=ppt/slides/_rels/slide16.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Layout" Target="../slideLayouts/slideLayout2.xml"/><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53.jpeg"/></Relationships>
</file>

<file path=ppt/slides/_rels/slide17.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61.jpeg"/><Relationship Id="rId5" Type="http://schemas.openxmlformats.org/officeDocument/2006/relationships/image" Target="../media/image60.jpeg"/><Relationship Id="rId4" Type="http://schemas.openxmlformats.org/officeDocument/2006/relationships/image" Target="../media/image59.jpeg"/></Relationships>
</file>

<file path=ppt/slides/_rels/slide19.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jpeg"/><Relationship Id="rId1" Type="http://schemas.openxmlformats.org/officeDocument/2006/relationships/slideLayout" Target="../slideLayouts/slideLayout2.xml"/><Relationship Id="rId4" Type="http://schemas.openxmlformats.org/officeDocument/2006/relationships/image" Target="../media/image64.jpeg"/></Relationships>
</file>

<file path=ppt/slides/_rels/slide20.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65.jpeg"/><Relationship Id="rId1" Type="http://schemas.openxmlformats.org/officeDocument/2006/relationships/slideLayout" Target="../slideLayouts/slideLayout7.xml"/><Relationship Id="rId6" Type="http://schemas.openxmlformats.org/officeDocument/2006/relationships/image" Target="../media/image69.jpeg"/><Relationship Id="rId5" Type="http://schemas.openxmlformats.org/officeDocument/2006/relationships/image" Target="../media/image68.jpeg"/><Relationship Id="rId4" Type="http://schemas.openxmlformats.org/officeDocument/2006/relationships/image" Target="../media/image67.jpeg"/></Relationships>
</file>

<file path=ppt/slides/_rels/slide21.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70.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73.jpeg"/><Relationship Id="rId7" Type="http://schemas.openxmlformats.org/officeDocument/2006/relationships/image" Target="../media/image77.jpeg"/><Relationship Id="rId2" Type="http://schemas.openxmlformats.org/officeDocument/2006/relationships/image" Target="../media/image72.jpeg"/><Relationship Id="rId1" Type="http://schemas.openxmlformats.org/officeDocument/2006/relationships/slideLayout" Target="../slideLayouts/slideLayout7.xml"/><Relationship Id="rId6" Type="http://schemas.openxmlformats.org/officeDocument/2006/relationships/image" Target="../media/image76.jpeg"/><Relationship Id="rId5" Type="http://schemas.openxmlformats.org/officeDocument/2006/relationships/image" Target="../media/image75.jpeg"/><Relationship Id="rId4" Type="http://schemas.openxmlformats.org/officeDocument/2006/relationships/image" Target="../media/image74.jpeg"/></Relationships>
</file>

<file path=ppt/slides/_rels/slide23.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image" Target="../media/image78.jpeg"/><Relationship Id="rId1" Type="http://schemas.openxmlformats.org/officeDocument/2006/relationships/slideLayout" Target="../slideLayouts/slideLayout7.xml"/><Relationship Id="rId4" Type="http://schemas.openxmlformats.org/officeDocument/2006/relationships/image" Target="../media/image80.jpeg"/></Relationships>
</file>

<file path=ppt/slides/_rels/slide24.xml.rels><?xml version="1.0" encoding="UTF-8" standalone="yes"?>
<Relationships xmlns="http://schemas.openxmlformats.org/package/2006/relationships"><Relationship Id="rId8" Type="http://schemas.openxmlformats.org/officeDocument/2006/relationships/image" Target="../media/image86.jpeg"/><Relationship Id="rId3" Type="http://schemas.openxmlformats.org/officeDocument/2006/relationships/image" Target="../media/image81.png"/><Relationship Id="rId7" Type="http://schemas.openxmlformats.org/officeDocument/2006/relationships/image" Target="../media/image85.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84.jpeg"/><Relationship Id="rId5" Type="http://schemas.openxmlformats.org/officeDocument/2006/relationships/image" Target="../media/image83.jpeg"/><Relationship Id="rId4" Type="http://schemas.openxmlformats.org/officeDocument/2006/relationships/image" Target="../media/image82.jpeg"/></Relationships>
</file>

<file path=ppt/slides/_rels/slide25.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image" Target="../media/image87.jpeg"/><Relationship Id="rId1" Type="http://schemas.openxmlformats.org/officeDocument/2006/relationships/slideLayout" Target="../slideLayouts/slideLayout7.xml"/><Relationship Id="rId5" Type="http://schemas.openxmlformats.org/officeDocument/2006/relationships/image" Target="../media/image90.jpeg"/><Relationship Id="rId4" Type="http://schemas.openxmlformats.org/officeDocument/2006/relationships/image" Target="../media/image89.jpeg"/></Relationships>
</file>

<file path=ppt/slides/_rels/slide26.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image" Target="../media/image91.jpeg"/><Relationship Id="rId1" Type="http://schemas.openxmlformats.org/officeDocument/2006/relationships/slideLayout" Target="../slideLayouts/slideLayout7.xml"/><Relationship Id="rId6" Type="http://schemas.openxmlformats.org/officeDocument/2006/relationships/image" Target="../media/image95.jpeg"/><Relationship Id="rId5" Type="http://schemas.openxmlformats.org/officeDocument/2006/relationships/image" Target="../media/image94.jpeg"/><Relationship Id="rId4" Type="http://schemas.openxmlformats.org/officeDocument/2006/relationships/image" Target="../media/image93.jpeg"/></Relationships>
</file>

<file path=ppt/slides/_rels/slide27.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image" Target="../media/image96.png"/><Relationship Id="rId1" Type="http://schemas.openxmlformats.org/officeDocument/2006/relationships/slideLayout" Target="../slideLayouts/slideLayout7.xml"/><Relationship Id="rId4" Type="http://schemas.openxmlformats.org/officeDocument/2006/relationships/image" Target="../media/image98.jpeg"/></Relationships>
</file>

<file path=ppt/slides/_rels/slide28.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image" Target="../media/image99.png"/><Relationship Id="rId1" Type="http://schemas.openxmlformats.org/officeDocument/2006/relationships/slideLayout" Target="../slideLayouts/slideLayout2.xml"/><Relationship Id="rId6" Type="http://schemas.openxmlformats.org/officeDocument/2006/relationships/image" Target="../media/image103.jpeg"/><Relationship Id="rId5" Type="http://schemas.openxmlformats.org/officeDocument/2006/relationships/image" Target="../media/image102.jpeg"/><Relationship Id="rId4" Type="http://schemas.openxmlformats.org/officeDocument/2006/relationships/image" Target="../media/image101.jpeg"/></Relationships>
</file>

<file path=ppt/slides/_rels/slide29.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image" Target="../media/image104.jpeg"/><Relationship Id="rId1" Type="http://schemas.openxmlformats.org/officeDocument/2006/relationships/slideLayout" Target="../slideLayouts/slideLayout2.xml"/><Relationship Id="rId4" Type="http://schemas.openxmlformats.org/officeDocument/2006/relationships/image" Target="../media/image106.jpeg"/></Relationships>
</file>

<file path=ppt/slides/_rels/slide30.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image" Target="../media/image107.jpeg"/><Relationship Id="rId1" Type="http://schemas.openxmlformats.org/officeDocument/2006/relationships/slideLayout" Target="../slideLayouts/slideLayout2.xml"/><Relationship Id="rId6" Type="http://schemas.openxmlformats.org/officeDocument/2006/relationships/image" Target="../media/image111.jpeg"/><Relationship Id="rId5" Type="http://schemas.openxmlformats.org/officeDocument/2006/relationships/image" Target="../media/image110.jpeg"/><Relationship Id="rId4" Type="http://schemas.openxmlformats.org/officeDocument/2006/relationships/image" Target="../media/image109.jpeg"/></Relationships>
</file>

<file path=ppt/slides/_rels/slide31.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113.png"/><Relationship Id="rId2" Type="http://schemas.openxmlformats.org/officeDocument/2006/relationships/image" Target="../media/image5.png"/><Relationship Id="rId1" Type="http://schemas.openxmlformats.org/officeDocument/2006/relationships/slideLayout" Target="../slideLayouts/slideLayout6.xml"/><Relationship Id="rId6" Type="http://schemas.openxmlformats.org/officeDocument/2006/relationships/image" Target="../media/image112.png"/><Relationship Id="rId5" Type="http://schemas.openxmlformats.org/officeDocument/2006/relationships/image" Target="../media/image16.png"/><Relationship Id="rId4" Type="http://schemas.openxmlformats.org/officeDocument/2006/relationships/image" Target="../media/image7.jpeg"/></Relationships>
</file>

<file path=ppt/slides/_rels/slide32.xml.rels><?xml version="1.0" encoding="UTF-8" standalone="yes"?>
<Relationships xmlns="http://schemas.openxmlformats.org/package/2006/relationships"><Relationship Id="rId8" Type="http://schemas.openxmlformats.org/officeDocument/2006/relationships/image" Target="../media/image116.png"/><Relationship Id="rId13" Type="http://schemas.openxmlformats.org/officeDocument/2006/relationships/image" Target="../media/image121.png"/><Relationship Id="rId3" Type="http://schemas.openxmlformats.org/officeDocument/2006/relationships/image" Target="../media/image6.jpeg"/><Relationship Id="rId7" Type="http://schemas.openxmlformats.org/officeDocument/2006/relationships/image" Target="../media/image115.png"/><Relationship Id="rId12" Type="http://schemas.openxmlformats.org/officeDocument/2006/relationships/image" Target="../media/image120.png"/><Relationship Id="rId2" Type="http://schemas.openxmlformats.org/officeDocument/2006/relationships/image" Target="../media/image5.png"/><Relationship Id="rId1" Type="http://schemas.openxmlformats.org/officeDocument/2006/relationships/slideLayout" Target="../slideLayouts/slideLayout6.xml"/><Relationship Id="rId6" Type="http://schemas.openxmlformats.org/officeDocument/2006/relationships/image" Target="../media/image114.png"/><Relationship Id="rId11" Type="http://schemas.openxmlformats.org/officeDocument/2006/relationships/image" Target="../media/image119.png"/><Relationship Id="rId5" Type="http://schemas.openxmlformats.org/officeDocument/2006/relationships/image" Target="../media/image16.png"/><Relationship Id="rId10" Type="http://schemas.openxmlformats.org/officeDocument/2006/relationships/image" Target="../media/image118.png"/><Relationship Id="rId4" Type="http://schemas.openxmlformats.org/officeDocument/2006/relationships/image" Target="../media/image7.jpeg"/><Relationship Id="rId9" Type="http://schemas.openxmlformats.org/officeDocument/2006/relationships/image" Target="../media/image117.png"/></Relationships>
</file>

<file path=ppt/slides/_rels/slide33.xml.rels><?xml version="1.0" encoding="UTF-8" standalone="yes"?>
<Relationships xmlns="http://schemas.openxmlformats.org/package/2006/relationships"><Relationship Id="rId8" Type="http://schemas.openxmlformats.org/officeDocument/2006/relationships/image" Target="../media/image125.jpeg"/><Relationship Id="rId3" Type="http://schemas.openxmlformats.org/officeDocument/2006/relationships/image" Target="../media/image122.png"/><Relationship Id="rId7" Type="http://schemas.openxmlformats.org/officeDocument/2006/relationships/image" Target="../media/image124.jpeg"/><Relationship Id="rId12" Type="http://schemas.openxmlformats.org/officeDocument/2006/relationships/image" Target="../media/image129.png"/><Relationship Id="rId2" Type="http://schemas.openxmlformats.org/officeDocument/2006/relationships/image" Target="../media/image6.jpeg"/><Relationship Id="rId1" Type="http://schemas.openxmlformats.org/officeDocument/2006/relationships/slideLayout" Target="../slideLayouts/slideLayout6.xml"/><Relationship Id="rId6" Type="http://schemas.openxmlformats.org/officeDocument/2006/relationships/image" Target="../media/image123.jpeg"/><Relationship Id="rId11" Type="http://schemas.openxmlformats.org/officeDocument/2006/relationships/image" Target="../media/image128.jpeg"/><Relationship Id="rId5" Type="http://schemas.openxmlformats.org/officeDocument/2006/relationships/image" Target="../media/image7.jpeg"/><Relationship Id="rId10" Type="http://schemas.openxmlformats.org/officeDocument/2006/relationships/image" Target="../media/image127.jpeg"/><Relationship Id="rId4" Type="http://schemas.openxmlformats.org/officeDocument/2006/relationships/image" Target="../media/image5.png"/><Relationship Id="rId9" Type="http://schemas.openxmlformats.org/officeDocument/2006/relationships/image" Target="../media/image126.jpeg"/></Relationships>
</file>

<file path=ppt/slides/_rels/slide34.xml.rels><?xml version="1.0" encoding="UTF-8" standalone="yes"?>
<Relationships xmlns="http://schemas.openxmlformats.org/package/2006/relationships"><Relationship Id="rId3" Type="http://schemas.openxmlformats.org/officeDocument/2006/relationships/image" Target="../media/image131.jpeg"/><Relationship Id="rId2" Type="http://schemas.openxmlformats.org/officeDocument/2006/relationships/image" Target="../media/image130.jpeg"/><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35.xml.rels><?xml version="1.0" encoding="UTF-8" standalone="yes"?>
<Relationships xmlns="http://schemas.openxmlformats.org/package/2006/relationships"><Relationship Id="rId8" Type="http://schemas.openxmlformats.org/officeDocument/2006/relationships/image" Target="../media/image135.png"/><Relationship Id="rId3" Type="http://schemas.openxmlformats.org/officeDocument/2006/relationships/image" Target="../media/image6.jpeg"/><Relationship Id="rId7" Type="http://schemas.openxmlformats.org/officeDocument/2006/relationships/image" Target="../media/image134.jpeg"/><Relationship Id="rId2" Type="http://schemas.openxmlformats.org/officeDocument/2006/relationships/image" Target="../media/image5.png"/><Relationship Id="rId1" Type="http://schemas.openxmlformats.org/officeDocument/2006/relationships/slideLayout" Target="../slideLayouts/slideLayout6.xml"/><Relationship Id="rId6" Type="http://schemas.openxmlformats.org/officeDocument/2006/relationships/image" Target="../media/image133.jpeg"/><Relationship Id="rId5" Type="http://schemas.openxmlformats.org/officeDocument/2006/relationships/image" Target="../media/image132.jpeg"/><Relationship Id="rId4" Type="http://schemas.openxmlformats.org/officeDocument/2006/relationships/image" Target="../media/image7.jpeg"/><Relationship Id="rId9" Type="http://schemas.openxmlformats.org/officeDocument/2006/relationships/image" Target="../media/image136.png"/></Relationships>
</file>

<file path=ppt/slides/_rels/slide36.xml.rels><?xml version="1.0" encoding="UTF-8" standalone="yes"?>
<Relationships xmlns="http://schemas.openxmlformats.org/package/2006/relationships"><Relationship Id="rId8" Type="http://schemas.openxmlformats.org/officeDocument/2006/relationships/image" Target="../media/image142.jpeg"/><Relationship Id="rId3" Type="http://schemas.openxmlformats.org/officeDocument/2006/relationships/image" Target="../media/image138.jpeg"/><Relationship Id="rId7" Type="http://schemas.openxmlformats.org/officeDocument/2006/relationships/image" Target="../media/image141.jpeg"/><Relationship Id="rId2" Type="http://schemas.openxmlformats.org/officeDocument/2006/relationships/image" Target="../media/image137.png"/><Relationship Id="rId1" Type="http://schemas.openxmlformats.org/officeDocument/2006/relationships/slideLayout" Target="../slideLayouts/slideLayout6.xml"/><Relationship Id="rId6" Type="http://schemas.openxmlformats.org/officeDocument/2006/relationships/image" Target="../media/image140.jpeg"/><Relationship Id="rId5" Type="http://schemas.openxmlformats.org/officeDocument/2006/relationships/image" Target="../media/image139.jpeg"/><Relationship Id="rId10" Type="http://schemas.openxmlformats.org/officeDocument/2006/relationships/image" Target="../media/image144.png"/><Relationship Id="rId4" Type="http://schemas.openxmlformats.org/officeDocument/2006/relationships/image" Target="../media/image7.jpeg"/><Relationship Id="rId9" Type="http://schemas.openxmlformats.org/officeDocument/2006/relationships/image" Target="../media/image143.jpeg"/></Relationships>
</file>

<file path=ppt/slides/_rels/slide37.xml.rels><?xml version="1.0" encoding="UTF-8" standalone="yes"?>
<Relationships xmlns="http://schemas.openxmlformats.org/package/2006/relationships"><Relationship Id="rId8" Type="http://schemas.openxmlformats.org/officeDocument/2006/relationships/image" Target="../media/image148.jpeg"/><Relationship Id="rId3" Type="http://schemas.openxmlformats.org/officeDocument/2006/relationships/image" Target="../media/image6.jpeg"/><Relationship Id="rId7" Type="http://schemas.openxmlformats.org/officeDocument/2006/relationships/image" Target="../media/image147.jpeg"/><Relationship Id="rId2" Type="http://schemas.openxmlformats.org/officeDocument/2006/relationships/image" Target="../media/image5.png"/><Relationship Id="rId1" Type="http://schemas.openxmlformats.org/officeDocument/2006/relationships/slideLayout" Target="../slideLayouts/slideLayout6.xml"/><Relationship Id="rId6" Type="http://schemas.openxmlformats.org/officeDocument/2006/relationships/image" Target="../media/image146.jpeg"/><Relationship Id="rId5" Type="http://schemas.openxmlformats.org/officeDocument/2006/relationships/image" Target="../media/image145.png"/><Relationship Id="rId4" Type="http://schemas.openxmlformats.org/officeDocument/2006/relationships/image" Target="../media/image7.jpeg"/><Relationship Id="rId9" Type="http://schemas.openxmlformats.org/officeDocument/2006/relationships/image" Target="../media/image149.png"/></Relationships>
</file>

<file path=ppt/slides/_rels/slide38.xml.rels><?xml version="1.0" encoding="UTF-8" standalone="yes"?>
<Relationships xmlns="http://schemas.openxmlformats.org/package/2006/relationships"><Relationship Id="rId8" Type="http://schemas.openxmlformats.org/officeDocument/2006/relationships/image" Target="../media/image153.jpeg"/><Relationship Id="rId3" Type="http://schemas.openxmlformats.org/officeDocument/2006/relationships/image" Target="../media/image6.jpeg"/><Relationship Id="rId7" Type="http://schemas.openxmlformats.org/officeDocument/2006/relationships/image" Target="../media/image152.jpeg"/><Relationship Id="rId2" Type="http://schemas.openxmlformats.org/officeDocument/2006/relationships/image" Target="../media/image5.png"/><Relationship Id="rId1" Type="http://schemas.openxmlformats.org/officeDocument/2006/relationships/slideLayout" Target="../slideLayouts/slideLayout6.xml"/><Relationship Id="rId6" Type="http://schemas.openxmlformats.org/officeDocument/2006/relationships/image" Target="../media/image151.jpeg"/><Relationship Id="rId11" Type="http://schemas.openxmlformats.org/officeDocument/2006/relationships/image" Target="../media/image156.png"/><Relationship Id="rId5" Type="http://schemas.openxmlformats.org/officeDocument/2006/relationships/image" Target="../media/image150.jpeg"/><Relationship Id="rId10" Type="http://schemas.openxmlformats.org/officeDocument/2006/relationships/image" Target="../media/image155.png"/><Relationship Id="rId4" Type="http://schemas.openxmlformats.org/officeDocument/2006/relationships/image" Target="../media/image7.jpeg"/><Relationship Id="rId9" Type="http://schemas.openxmlformats.org/officeDocument/2006/relationships/image" Target="../media/image154.jpeg"/></Relationships>
</file>

<file path=ppt/slides/_rels/slide39.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160.jpeg"/><Relationship Id="rId2" Type="http://schemas.openxmlformats.org/officeDocument/2006/relationships/image" Target="../media/image157.png"/><Relationship Id="rId1" Type="http://schemas.openxmlformats.org/officeDocument/2006/relationships/slideLayout" Target="../slideLayouts/slideLayout6.xml"/><Relationship Id="rId6" Type="http://schemas.openxmlformats.org/officeDocument/2006/relationships/image" Target="../media/image159.jpeg"/><Relationship Id="rId5" Type="http://schemas.openxmlformats.org/officeDocument/2006/relationships/image" Target="../media/image158.jpeg"/><Relationship Id="rId4" Type="http://schemas.openxmlformats.org/officeDocument/2006/relationships/image" Target="../media/image6.jpeg"/></Relationships>
</file>

<file path=ppt/slides/_rels/slide40.xml.rels><?xml version="1.0" encoding="UTF-8" standalone="yes"?>
<Relationships xmlns="http://schemas.openxmlformats.org/package/2006/relationships"><Relationship Id="rId8" Type="http://schemas.openxmlformats.org/officeDocument/2006/relationships/image" Target="../media/image166.png"/><Relationship Id="rId3" Type="http://schemas.openxmlformats.org/officeDocument/2006/relationships/image" Target="../media/image6.jpeg"/><Relationship Id="rId7" Type="http://schemas.openxmlformats.org/officeDocument/2006/relationships/image" Target="../media/image165.jpeg"/><Relationship Id="rId2" Type="http://schemas.openxmlformats.org/officeDocument/2006/relationships/image" Target="../media/image161.png"/><Relationship Id="rId1" Type="http://schemas.openxmlformats.org/officeDocument/2006/relationships/slideLayout" Target="../slideLayouts/slideLayout6.xml"/><Relationship Id="rId6" Type="http://schemas.openxmlformats.org/officeDocument/2006/relationships/image" Target="../media/image164.jpeg"/><Relationship Id="rId5" Type="http://schemas.openxmlformats.org/officeDocument/2006/relationships/image" Target="../media/image163.jpeg"/><Relationship Id="rId4" Type="http://schemas.openxmlformats.org/officeDocument/2006/relationships/image" Target="../media/image162.jpeg"/></Relationships>
</file>

<file path=ppt/slides/_rels/slide41.xml.rels><?xml version="1.0" encoding="UTF-8" standalone="yes"?>
<Relationships xmlns="http://schemas.openxmlformats.org/package/2006/relationships"><Relationship Id="rId3" Type="http://schemas.openxmlformats.org/officeDocument/2006/relationships/image" Target="../media/image168.jpeg"/><Relationship Id="rId2" Type="http://schemas.openxmlformats.org/officeDocument/2006/relationships/image" Target="../media/image167.png"/><Relationship Id="rId1" Type="http://schemas.openxmlformats.org/officeDocument/2006/relationships/slideLayout" Target="../slideLayouts/slideLayout7.xml"/><Relationship Id="rId4" Type="http://schemas.microsoft.com/office/2007/relationships/hdphoto" Target="../media/hdphoto1.wdp"/></Relationships>
</file>

<file path=ppt/slides/_rels/slide42.xml.rels><?xml version="1.0" encoding="UTF-8" standalone="yes"?>
<Relationships xmlns="http://schemas.openxmlformats.org/package/2006/relationships"><Relationship Id="rId8" Type="http://schemas.openxmlformats.org/officeDocument/2006/relationships/image" Target="../media/image173.jpeg"/><Relationship Id="rId3" Type="http://schemas.openxmlformats.org/officeDocument/2006/relationships/image" Target="../media/image6.jpeg"/><Relationship Id="rId7" Type="http://schemas.openxmlformats.org/officeDocument/2006/relationships/image" Target="../media/image172.jpeg"/><Relationship Id="rId2" Type="http://schemas.openxmlformats.org/officeDocument/2006/relationships/image" Target="../media/image5.png"/><Relationship Id="rId1" Type="http://schemas.openxmlformats.org/officeDocument/2006/relationships/slideLayout" Target="../slideLayouts/slideLayout6.xml"/><Relationship Id="rId6" Type="http://schemas.openxmlformats.org/officeDocument/2006/relationships/image" Target="../media/image171.jpeg"/><Relationship Id="rId5" Type="http://schemas.openxmlformats.org/officeDocument/2006/relationships/image" Target="../media/image170.jpeg"/><Relationship Id="rId4" Type="http://schemas.openxmlformats.org/officeDocument/2006/relationships/image" Target="../media/image169.jpeg"/></Relationships>
</file>

<file path=ppt/slides/_rels/slide43.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176.png"/><Relationship Id="rId2" Type="http://schemas.openxmlformats.org/officeDocument/2006/relationships/image" Target="../media/image5.png"/><Relationship Id="rId1" Type="http://schemas.openxmlformats.org/officeDocument/2006/relationships/slideLayout" Target="../slideLayouts/slideLayout6.xml"/><Relationship Id="rId6" Type="http://schemas.openxmlformats.org/officeDocument/2006/relationships/image" Target="../media/image175.jpeg"/><Relationship Id="rId5" Type="http://schemas.openxmlformats.org/officeDocument/2006/relationships/image" Target="../media/image174.jpeg"/><Relationship Id="rId4" Type="http://schemas.openxmlformats.org/officeDocument/2006/relationships/image" Target="../media/image7.jpeg"/></Relationships>
</file>

<file path=ppt/slides/_rels/slide44.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16.png"/><Relationship Id="rId2" Type="http://schemas.openxmlformats.org/officeDocument/2006/relationships/image" Target="../media/image5.png"/><Relationship Id="rId1" Type="http://schemas.openxmlformats.org/officeDocument/2006/relationships/slideLayout" Target="../slideLayouts/slideLayout6.xml"/><Relationship Id="rId6" Type="http://schemas.openxmlformats.org/officeDocument/2006/relationships/image" Target="../media/image178.png"/><Relationship Id="rId5" Type="http://schemas.openxmlformats.org/officeDocument/2006/relationships/image" Target="../media/image177.png"/><Relationship Id="rId4" Type="http://schemas.openxmlformats.org/officeDocument/2006/relationships/image" Target="../media/image7.jpeg"/></Relationships>
</file>

<file path=ppt/slides/_rels/slide45.xml.rels><?xml version="1.0" encoding="UTF-8" standalone="yes"?>
<Relationships xmlns="http://schemas.openxmlformats.org/package/2006/relationships"><Relationship Id="rId3" Type="http://schemas.openxmlformats.org/officeDocument/2006/relationships/image" Target="../media/image180.jpeg"/><Relationship Id="rId2" Type="http://schemas.openxmlformats.org/officeDocument/2006/relationships/image" Target="../media/image179.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46.xml.rels><?xml version="1.0" encoding="UTF-8" standalone="yes"?>
<Relationships xmlns="http://schemas.openxmlformats.org/package/2006/relationships"><Relationship Id="rId3" Type="http://schemas.openxmlformats.org/officeDocument/2006/relationships/image" Target="../media/image182.jpeg"/><Relationship Id="rId2" Type="http://schemas.openxmlformats.org/officeDocument/2006/relationships/image" Target="../media/image181.jpeg"/><Relationship Id="rId1" Type="http://schemas.openxmlformats.org/officeDocument/2006/relationships/slideLayout" Target="../slideLayouts/slideLayout2.xml"/><Relationship Id="rId5" Type="http://schemas.openxmlformats.org/officeDocument/2006/relationships/image" Target="../media/image184.jpeg"/><Relationship Id="rId4" Type="http://schemas.openxmlformats.org/officeDocument/2006/relationships/image" Target="../media/image183.jpeg"/></Relationships>
</file>

<file path=ppt/slides/_rels/slide47.xml.rels><?xml version="1.0" encoding="UTF-8" standalone="yes"?>
<Relationships xmlns="http://schemas.openxmlformats.org/package/2006/relationships"><Relationship Id="rId3" Type="http://schemas.openxmlformats.org/officeDocument/2006/relationships/image" Target="../media/image180.jpeg"/><Relationship Id="rId2" Type="http://schemas.openxmlformats.org/officeDocument/2006/relationships/image" Target="../media/image185.jpeg"/><Relationship Id="rId1" Type="http://schemas.openxmlformats.org/officeDocument/2006/relationships/slideLayout" Target="../slideLayouts/slideLayout1.xml"/><Relationship Id="rId6" Type="http://schemas.openxmlformats.org/officeDocument/2006/relationships/image" Target="../media/image187.jpeg"/><Relationship Id="rId5" Type="http://schemas.openxmlformats.org/officeDocument/2006/relationships/image" Target="../media/image186.jpeg"/><Relationship Id="rId4" Type="http://schemas.openxmlformats.org/officeDocument/2006/relationships/image" Target="../media/image3.jpeg"/></Relationships>
</file>

<file path=ppt/slides/_rels/slide48.xml.rels><?xml version="1.0" encoding="UTF-8" standalone="yes"?>
<Relationships xmlns="http://schemas.openxmlformats.org/package/2006/relationships"><Relationship Id="rId8" Type="http://schemas.openxmlformats.org/officeDocument/2006/relationships/image" Target="../media/image192.jpeg"/><Relationship Id="rId3" Type="http://schemas.openxmlformats.org/officeDocument/2006/relationships/image" Target="../media/image180.jpeg"/><Relationship Id="rId7" Type="http://schemas.openxmlformats.org/officeDocument/2006/relationships/image" Target="../media/image191.jpeg"/><Relationship Id="rId2" Type="http://schemas.openxmlformats.org/officeDocument/2006/relationships/image" Target="../media/image188.jpeg"/><Relationship Id="rId1" Type="http://schemas.openxmlformats.org/officeDocument/2006/relationships/slideLayout" Target="../slideLayouts/slideLayout1.xml"/><Relationship Id="rId6" Type="http://schemas.openxmlformats.org/officeDocument/2006/relationships/image" Target="../media/image190.jpeg"/><Relationship Id="rId5" Type="http://schemas.openxmlformats.org/officeDocument/2006/relationships/image" Target="../media/image189.jpeg"/><Relationship Id="rId4" Type="http://schemas.openxmlformats.org/officeDocument/2006/relationships/image" Target="../media/image3.jpeg"/></Relationships>
</file>

<file path=ppt/slides/_rels/slide49.xml.rels><?xml version="1.0" encoding="UTF-8" standalone="yes"?>
<Relationships xmlns="http://schemas.openxmlformats.org/package/2006/relationships"><Relationship Id="rId8" Type="http://schemas.openxmlformats.org/officeDocument/2006/relationships/image" Target="../media/image197.jpeg"/><Relationship Id="rId3" Type="http://schemas.openxmlformats.org/officeDocument/2006/relationships/image" Target="../media/image180.jpeg"/><Relationship Id="rId7" Type="http://schemas.openxmlformats.org/officeDocument/2006/relationships/image" Target="../media/image196.jpeg"/><Relationship Id="rId2" Type="http://schemas.openxmlformats.org/officeDocument/2006/relationships/image" Target="../media/image193.jpeg"/><Relationship Id="rId1" Type="http://schemas.openxmlformats.org/officeDocument/2006/relationships/slideLayout" Target="../slideLayouts/slideLayout1.xml"/><Relationship Id="rId6" Type="http://schemas.openxmlformats.org/officeDocument/2006/relationships/image" Target="../media/image195.jpeg"/><Relationship Id="rId5" Type="http://schemas.openxmlformats.org/officeDocument/2006/relationships/image" Target="../media/image194.jpeg"/><Relationship Id="rId4" Type="http://schemas.openxmlformats.org/officeDocument/2006/relationships/image" Target="../media/image3.jpeg"/></Relationships>
</file>

<file path=ppt/slides/_rels/slide50.xml.rels><?xml version="1.0" encoding="UTF-8" standalone="yes"?>
<Relationships xmlns="http://schemas.openxmlformats.org/package/2006/relationships"><Relationship Id="rId8" Type="http://schemas.openxmlformats.org/officeDocument/2006/relationships/image" Target="../media/image202.jpeg"/><Relationship Id="rId3" Type="http://schemas.openxmlformats.org/officeDocument/2006/relationships/image" Target="../media/image180.jpeg"/><Relationship Id="rId7" Type="http://schemas.openxmlformats.org/officeDocument/2006/relationships/image" Target="../media/image201.jpeg"/><Relationship Id="rId2" Type="http://schemas.openxmlformats.org/officeDocument/2006/relationships/image" Target="../media/image198.jpeg"/><Relationship Id="rId1" Type="http://schemas.openxmlformats.org/officeDocument/2006/relationships/slideLayout" Target="../slideLayouts/slideLayout1.xml"/><Relationship Id="rId6" Type="http://schemas.openxmlformats.org/officeDocument/2006/relationships/image" Target="../media/image200.jpeg"/><Relationship Id="rId5" Type="http://schemas.openxmlformats.org/officeDocument/2006/relationships/image" Target="../media/image199.jpeg"/><Relationship Id="rId4" Type="http://schemas.openxmlformats.org/officeDocument/2006/relationships/image" Target="../media/image3.jpeg"/></Relationships>
</file>

<file path=ppt/slides/_rels/slide51.xml.rels><?xml version="1.0" encoding="UTF-8" standalone="yes"?>
<Relationships xmlns="http://schemas.openxmlformats.org/package/2006/relationships"><Relationship Id="rId8" Type="http://schemas.openxmlformats.org/officeDocument/2006/relationships/image" Target="../media/image207.jpeg"/><Relationship Id="rId3" Type="http://schemas.openxmlformats.org/officeDocument/2006/relationships/image" Target="../media/image180.jpeg"/><Relationship Id="rId7" Type="http://schemas.openxmlformats.org/officeDocument/2006/relationships/image" Target="../media/image206.jpeg"/><Relationship Id="rId2" Type="http://schemas.openxmlformats.org/officeDocument/2006/relationships/image" Target="../media/image203.jpeg"/><Relationship Id="rId1" Type="http://schemas.openxmlformats.org/officeDocument/2006/relationships/slideLayout" Target="../slideLayouts/slideLayout1.xml"/><Relationship Id="rId6" Type="http://schemas.openxmlformats.org/officeDocument/2006/relationships/image" Target="../media/image205.jpeg"/><Relationship Id="rId5" Type="http://schemas.openxmlformats.org/officeDocument/2006/relationships/image" Target="../media/image204.jpeg"/><Relationship Id="rId10" Type="http://schemas.openxmlformats.org/officeDocument/2006/relationships/image" Target="../media/image209.jpeg"/><Relationship Id="rId4" Type="http://schemas.openxmlformats.org/officeDocument/2006/relationships/image" Target="../media/image3.jpeg"/><Relationship Id="rId9" Type="http://schemas.openxmlformats.org/officeDocument/2006/relationships/image" Target="../media/image208.jpeg"/></Relationships>
</file>

<file path=ppt/slides/_rels/slide52.xml.rels><?xml version="1.0" encoding="UTF-8" standalone="yes"?>
<Relationships xmlns="http://schemas.openxmlformats.org/package/2006/relationships"><Relationship Id="rId8" Type="http://schemas.openxmlformats.org/officeDocument/2006/relationships/image" Target="../media/image214.jpeg"/><Relationship Id="rId3" Type="http://schemas.openxmlformats.org/officeDocument/2006/relationships/image" Target="../media/image180.jpeg"/><Relationship Id="rId7" Type="http://schemas.openxmlformats.org/officeDocument/2006/relationships/image" Target="../media/image213.jpeg"/><Relationship Id="rId2" Type="http://schemas.openxmlformats.org/officeDocument/2006/relationships/image" Target="../media/image210.jpeg"/><Relationship Id="rId1" Type="http://schemas.openxmlformats.org/officeDocument/2006/relationships/slideLayout" Target="../slideLayouts/slideLayout1.xml"/><Relationship Id="rId6" Type="http://schemas.openxmlformats.org/officeDocument/2006/relationships/image" Target="../media/image212.jpeg"/><Relationship Id="rId5" Type="http://schemas.openxmlformats.org/officeDocument/2006/relationships/image" Target="../media/image211.jpeg"/><Relationship Id="rId4" Type="http://schemas.openxmlformats.org/officeDocument/2006/relationships/image" Target="../media/image3.jpeg"/><Relationship Id="rId9" Type="http://schemas.openxmlformats.org/officeDocument/2006/relationships/image" Target="../media/image215.jpeg"/></Relationships>
</file>

<file path=ppt/slides/_rels/slide53.xml.rels><?xml version="1.0" encoding="UTF-8" standalone="yes"?>
<Relationships xmlns="http://schemas.openxmlformats.org/package/2006/relationships"><Relationship Id="rId8" Type="http://schemas.openxmlformats.org/officeDocument/2006/relationships/image" Target="../media/image220.jpeg"/><Relationship Id="rId3" Type="http://schemas.openxmlformats.org/officeDocument/2006/relationships/image" Target="../media/image180.jpeg"/><Relationship Id="rId7" Type="http://schemas.openxmlformats.org/officeDocument/2006/relationships/image" Target="../media/image219.jpeg"/><Relationship Id="rId2" Type="http://schemas.openxmlformats.org/officeDocument/2006/relationships/image" Target="../media/image216.jpeg"/><Relationship Id="rId1" Type="http://schemas.openxmlformats.org/officeDocument/2006/relationships/slideLayout" Target="../slideLayouts/slideLayout1.xml"/><Relationship Id="rId6" Type="http://schemas.openxmlformats.org/officeDocument/2006/relationships/image" Target="../media/image218.jpeg"/><Relationship Id="rId5" Type="http://schemas.openxmlformats.org/officeDocument/2006/relationships/image" Target="../media/image217.jpeg"/><Relationship Id="rId4" Type="http://schemas.openxmlformats.org/officeDocument/2006/relationships/image" Target="../media/image3.jpeg"/></Relationships>
</file>

<file path=ppt/slides/_rels/slide54.xml.rels><?xml version="1.0" encoding="UTF-8" standalone="yes"?>
<Relationships xmlns="http://schemas.openxmlformats.org/package/2006/relationships"><Relationship Id="rId3" Type="http://schemas.openxmlformats.org/officeDocument/2006/relationships/image" Target="../media/image222.jpeg"/><Relationship Id="rId2" Type="http://schemas.openxmlformats.org/officeDocument/2006/relationships/image" Target="../media/image221.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223.jpeg"/><Relationship Id="rId2" Type="http://schemas.openxmlformats.org/officeDocument/2006/relationships/image" Target="../media/image31.jpeg"/><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225.jpeg"/><Relationship Id="rId4" Type="http://schemas.openxmlformats.org/officeDocument/2006/relationships/image" Target="../media/image224.jpeg"/></Relationships>
</file>

<file path=ppt/slides/_rels/slide56.xml.rels><?xml version="1.0" encoding="UTF-8" standalone="yes"?>
<Relationships xmlns="http://schemas.openxmlformats.org/package/2006/relationships"><Relationship Id="rId8" Type="http://schemas.openxmlformats.org/officeDocument/2006/relationships/image" Target="../media/image231.jpeg"/><Relationship Id="rId3" Type="http://schemas.openxmlformats.org/officeDocument/2006/relationships/image" Target="../media/image2.jpeg"/><Relationship Id="rId7" Type="http://schemas.openxmlformats.org/officeDocument/2006/relationships/image" Target="../media/image230.jpeg"/><Relationship Id="rId2" Type="http://schemas.openxmlformats.org/officeDocument/2006/relationships/image" Target="../media/image226.jpeg"/><Relationship Id="rId1" Type="http://schemas.openxmlformats.org/officeDocument/2006/relationships/slideLayout" Target="../slideLayouts/slideLayout2.xml"/><Relationship Id="rId6" Type="http://schemas.openxmlformats.org/officeDocument/2006/relationships/image" Target="../media/image229.jpeg"/><Relationship Id="rId5" Type="http://schemas.openxmlformats.org/officeDocument/2006/relationships/image" Target="../media/image228.jpeg"/><Relationship Id="rId4" Type="http://schemas.openxmlformats.org/officeDocument/2006/relationships/image" Target="../media/image227.jpeg"/><Relationship Id="rId9" Type="http://schemas.openxmlformats.org/officeDocument/2006/relationships/image" Target="../media/image6.jpeg"/></Relationships>
</file>

<file path=ppt/slides/_rels/slide57.xml.rels><?xml version="1.0" encoding="UTF-8" standalone="yes"?>
<Relationships xmlns="http://schemas.openxmlformats.org/package/2006/relationships"><Relationship Id="rId8" Type="http://schemas.openxmlformats.org/officeDocument/2006/relationships/image" Target="../media/image235.jpeg"/><Relationship Id="rId13" Type="http://schemas.openxmlformats.org/officeDocument/2006/relationships/image" Target="../media/image240.gif"/><Relationship Id="rId3" Type="http://schemas.openxmlformats.org/officeDocument/2006/relationships/image" Target="../media/image6.jpeg"/><Relationship Id="rId7" Type="http://schemas.openxmlformats.org/officeDocument/2006/relationships/image" Target="../media/image234.jpeg"/><Relationship Id="rId12" Type="http://schemas.openxmlformats.org/officeDocument/2006/relationships/image" Target="../media/image239.png"/><Relationship Id="rId2" Type="http://schemas.openxmlformats.org/officeDocument/2006/relationships/image" Target="../media/image5.png"/><Relationship Id="rId1" Type="http://schemas.openxmlformats.org/officeDocument/2006/relationships/slideLayout" Target="../slideLayouts/slideLayout6.xml"/><Relationship Id="rId6" Type="http://schemas.openxmlformats.org/officeDocument/2006/relationships/image" Target="../media/image233.jpeg"/><Relationship Id="rId11" Type="http://schemas.openxmlformats.org/officeDocument/2006/relationships/image" Target="../media/image238.png"/><Relationship Id="rId5" Type="http://schemas.openxmlformats.org/officeDocument/2006/relationships/image" Target="../media/image232.jpeg"/><Relationship Id="rId10" Type="http://schemas.openxmlformats.org/officeDocument/2006/relationships/image" Target="../media/image237.jpeg"/><Relationship Id="rId4" Type="http://schemas.openxmlformats.org/officeDocument/2006/relationships/image" Target="../media/image7.jpeg"/><Relationship Id="rId9" Type="http://schemas.openxmlformats.org/officeDocument/2006/relationships/image" Target="../media/image236.jpeg"/></Relationships>
</file>

<file path=ppt/slides/_rels/slide58.xml.rels><?xml version="1.0" encoding="UTF-8" standalone="yes"?>
<Relationships xmlns="http://schemas.openxmlformats.org/package/2006/relationships"><Relationship Id="rId3" Type="http://schemas.openxmlformats.org/officeDocument/2006/relationships/image" Target="../media/image242.jpeg"/><Relationship Id="rId2" Type="http://schemas.openxmlformats.org/officeDocument/2006/relationships/image" Target="../media/image241.jpeg"/><Relationship Id="rId1" Type="http://schemas.openxmlformats.org/officeDocument/2006/relationships/slideLayout" Target="../slideLayouts/slideLayout7.xml"/><Relationship Id="rId5" Type="http://schemas.openxmlformats.org/officeDocument/2006/relationships/image" Target="../media/image244.jpeg"/><Relationship Id="rId4" Type="http://schemas.openxmlformats.org/officeDocument/2006/relationships/image" Target="../media/image243.jpeg"/></Relationships>
</file>

<file path=ppt/slides/_rels/slide59.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225.jpeg"/><Relationship Id="rId2" Type="http://schemas.openxmlformats.org/officeDocument/2006/relationships/image" Target="../media/image245.jpeg"/><Relationship Id="rId1" Type="http://schemas.openxmlformats.org/officeDocument/2006/relationships/slideLayout" Target="../slideLayouts/slideLayout2.xml"/><Relationship Id="rId4" Type="http://schemas.openxmlformats.org/officeDocument/2006/relationships/image" Target="../media/image246.jpeg"/></Relationships>
</file>

<file path=ppt/slides/_rels/slide61.xml.rels><?xml version="1.0" encoding="UTF-8" standalone="yes"?>
<Relationships xmlns="http://schemas.openxmlformats.org/package/2006/relationships"><Relationship Id="rId3" Type="http://schemas.openxmlformats.org/officeDocument/2006/relationships/image" Target="../media/image225.jpeg"/><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248.jpeg"/><Relationship Id="rId2" Type="http://schemas.openxmlformats.org/officeDocument/2006/relationships/image" Target="../media/image247.jpeg"/><Relationship Id="rId1" Type="http://schemas.openxmlformats.org/officeDocument/2006/relationships/slideLayout" Target="../slideLayouts/slideLayout2.xml"/><Relationship Id="rId5" Type="http://schemas.openxmlformats.org/officeDocument/2006/relationships/image" Target="../media/image250.jpeg"/><Relationship Id="rId4" Type="http://schemas.openxmlformats.org/officeDocument/2006/relationships/image" Target="../media/image249.jpeg"/></Relationships>
</file>

<file path=ppt/slides/_rels/slide63.xml.rels><?xml version="1.0" encoding="UTF-8" standalone="yes"?>
<Relationships xmlns="http://schemas.openxmlformats.org/package/2006/relationships"><Relationship Id="rId8" Type="http://schemas.openxmlformats.org/officeDocument/2006/relationships/image" Target="../media/image257.jpeg"/><Relationship Id="rId3" Type="http://schemas.openxmlformats.org/officeDocument/2006/relationships/image" Target="../media/image252.jpeg"/><Relationship Id="rId7" Type="http://schemas.openxmlformats.org/officeDocument/2006/relationships/image" Target="../media/image256.png"/><Relationship Id="rId2" Type="http://schemas.openxmlformats.org/officeDocument/2006/relationships/image" Target="../media/image251.jpeg"/><Relationship Id="rId1" Type="http://schemas.openxmlformats.org/officeDocument/2006/relationships/slideLayout" Target="../slideLayouts/slideLayout2.xml"/><Relationship Id="rId6" Type="http://schemas.openxmlformats.org/officeDocument/2006/relationships/image" Target="../media/image255.jpeg"/><Relationship Id="rId5" Type="http://schemas.openxmlformats.org/officeDocument/2006/relationships/image" Target="../media/image254.jpeg"/><Relationship Id="rId4" Type="http://schemas.openxmlformats.org/officeDocument/2006/relationships/image" Target="../media/image253.jpeg"/></Relationships>
</file>

<file path=ppt/slides/_rels/slide6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25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
        <p:nvSpPr>
          <p:cNvPr id="6" name="TextBox 5"/>
          <p:cNvSpPr txBox="1"/>
          <p:nvPr/>
        </p:nvSpPr>
        <p:spPr>
          <a:xfrm>
            <a:off x="3143240" y="2357430"/>
            <a:ext cx="3106941" cy="923330"/>
          </a:xfrm>
          <a:prstGeom prst="rect">
            <a:avLst/>
          </a:prstGeom>
          <a:noFill/>
        </p:spPr>
        <p:txBody>
          <a:bodyPr wrap="none" rtlCol="0">
            <a:spAutoFit/>
          </a:bodyPr>
          <a:lstStyle/>
          <a:p>
            <a:pPr algn="ctr"/>
            <a:r>
              <a:rPr lang="kk-KZ" b="1" cap="all" dirty="0" smtClean="0">
                <a:ln w="9000" cmpd="sng">
                  <a:solidFill>
                    <a:srgbClr val="002060"/>
                  </a:solidFill>
                  <a:prstDash val="solid"/>
                </a:ln>
                <a:solidFill>
                  <a:srgbClr val="002060"/>
                </a:solidFill>
                <a:effectLst>
                  <a:reflection blurRad="12700" stA="28000" endPos="45000" dist="1000" dir="5400000" sy="-100000" algn="bl" rotWithShape="0"/>
                </a:effectLst>
                <a:latin typeface="Times New Roman" pitchFamily="18" charset="0"/>
                <a:cs typeface="Times New Roman" pitchFamily="18" charset="0"/>
              </a:rPr>
              <a:t>Степногорск қаласы</a:t>
            </a:r>
          </a:p>
          <a:p>
            <a:pPr algn="ctr"/>
            <a:r>
              <a:rPr lang="kk-KZ" b="1" cap="all" dirty="0" smtClean="0">
                <a:ln w="9000" cmpd="sng">
                  <a:solidFill>
                    <a:srgbClr val="002060"/>
                  </a:solidFill>
                  <a:prstDash val="solid"/>
                </a:ln>
                <a:solidFill>
                  <a:srgbClr val="002060"/>
                </a:solidFill>
                <a:effectLst>
                  <a:reflection blurRad="12700" stA="28000" endPos="45000" dist="1000" dir="5400000" sy="-100000" algn="bl" rotWithShape="0"/>
                </a:effectLst>
                <a:latin typeface="Times New Roman" pitchFamily="18" charset="0"/>
                <a:cs typeface="Times New Roman" pitchFamily="18" charset="0"/>
              </a:rPr>
              <a:t>А. Косарев атындағы</a:t>
            </a:r>
          </a:p>
          <a:p>
            <a:pPr algn="ctr"/>
            <a:r>
              <a:rPr lang="kk-KZ" b="1" cap="all" dirty="0" smtClean="0">
                <a:ln w="9000" cmpd="sng">
                  <a:solidFill>
                    <a:srgbClr val="002060"/>
                  </a:solidFill>
                  <a:prstDash val="solid"/>
                </a:ln>
                <a:solidFill>
                  <a:srgbClr val="002060"/>
                </a:solidFill>
                <a:effectLst>
                  <a:reflection blurRad="12700" stA="28000" endPos="45000" dist="1000" dir="5400000" sy="-100000" algn="bl" rotWithShape="0"/>
                </a:effectLst>
                <a:latin typeface="Times New Roman" pitchFamily="18" charset="0"/>
                <a:cs typeface="Times New Roman" pitchFamily="18" charset="0"/>
              </a:rPr>
              <a:t>№ </a:t>
            </a:r>
            <a:r>
              <a:rPr lang="en-US" b="1" cap="all" dirty="0" smtClean="0">
                <a:ln w="9000" cmpd="sng">
                  <a:solidFill>
                    <a:srgbClr val="002060"/>
                  </a:solidFill>
                  <a:prstDash val="solid"/>
                </a:ln>
                <a:solidFill>
                  <a:srgbClr val="002060"/>
                </a:solidFill>
                <a:effectLst>
                  <a:reflection blurRad="12700" stA="28000" endPos="45000" dist="1000" dir="5400000" sy="-100000" algn="bl" rotWithShape="0"/>
                </a:effectLst>
                <a:latin typeface="Times New Roman" pitchFamily="18" charset="0"/>
                <a:cs typeface="Times New Roman" pitchFamily="18" charset="0"/>
              </a:rPr>
              <a:t>9</a:t>
            </a:r>
            <a:r>
              <a:rPr lang="kk-KZ" b="1" cap="all" dirty="0" smtClean="0">
                <a:ln w="9000" cmpd="sng">
                  <a:solidFill>
                    <a:srgbClr val="002060"/>
                  </a:solidFill>
                  <a:prstDash val="solid"/>
                </a:ln>
                <a:solidFill>
                  <a:srgbClr val="002060"/>
                </a:solidFill>
                <a:effectLst>
                  <a:reflection blurRad="12700" stA="28000" endPos="45000" dist="1000" dir="5400000" sy="-100000" algn="bl" rotWithShape="0"/>
                </a:effectLst>
                <a:latin typeface="Times New Roman" pitchFamily="18" charset="0"/>
                <a:cs typeface="Times New Roman" pitchFamily="18" charset="0"/>
              </a:rPr>
              <a:t> орта мектебі</a:t>
            </a:r>
            <a:endParaRPr lang="ru-RU" b="1" cap="all" dirty="0">
              <a:ln w="9000" cmpd="sng">
                <a:solidFill>
                  <a:srgbClr val="002060"/>
                </a:solidFill>
                <a:prstDash val="solid"/>
              </a:ln>
              <a:solidFill>
                <a:srgbClr val="002060"/>
              </a:solidFill>
              <a:effectLst>
                <a:reflection blurRad="12700" stA="28000" endPos="45000" dist="1000" dir="5400000" sy="-100000" algn="bl" rotWithShape="0"/>
              </a:effectLst>
              <a:latin typeface="Times New Roman" pitchFamily="18" charset="0"/>
              <a:cs typeface="Times New Roman" pitchFamily="18" charset="0"/>
            </a:endParaRPr>
          </a:p>
        </p:txBody>
      </p:sp>
      <p:sp>
        <p:nvSpPr>
          <p:cNvPr id="10" name="TextBox 9"/>
          <p:cNvSpPr txBox="1"/>
          <p:nvPr/>
        </p:nvSpPr>
        <p:spPr>
          <a:xfrm>
            <a:off x="2643174" y="785794"/>
            <a:ext cx="4143404" cy="1285884"/>
          </a:xfrm>
          <a:prstGeom prst="rect">
            <a:avLst/>
          </a:prstGeom>
          <a:noFill/>
        </p:spPr>
        <p:txBody>
          <a:bodyPr wrap="none" rtlCol="0">
            <a:prstTxWarp prst="textChevron">
              <a:avLst/>
            </a:prstTxWarp>
            <a:spAutoFit/>
          </a:bodyPr>
          <a:lstStyle/>
          <a:p>
            <a:r>
              <a:rPr lang="kk-KZ" sz="6600" b="1" cap="all" dirty="0" smtClean="0">
                <a:ln w="9000" cmpd="sng">
                  <a:solidFill>
                    <a:schemeClr val="accent1">
                      <a:lumMod val="60000"/>
                      <a:lumOff val="40000"/>
                    </a:schemeClr>
                  </a:solidFill>
                  <a:prstDash val="solid"/>
                </a:ln>
                <a:solidFill>
                  <a:srgbClr val="C00000"/>
                </a:solidFill>
                <a:effectLst>
                  <a:reflection blurRad="12700" stA="28000" endPos="45000" dist="1000" dir="5400000" sy="-100000" algn="bl" rotWithShape="0"/>
                </a:effectLst>
                <a:latin typeface="Times New Roman" pitchFamily="18" charset="0"/>
                <a:cs typeface="Times New Roman" pitchFamily="18" charset="0"/>
              </a:rPr>
              <a:t>ЖАЗ</a:t>
            </a:r>
            <a:endParaRPr lang="ru-RU" sz="6600" b="1" cap="all" dirty="0">
              <a:ln w="9000" cmpd="sng">
                <a:solidFill>
                  <a:schemeClr val="accent1">
                    <a:lumMod val="60000"/>
                    <a:lumOff val="40000"/>
                  </a:schemeClr>
                </a:solidFill>
                <a:prstDash val="solid"/>
              </a:ln>
              <a:solidFill>
                <a:srgbClr val="C00000"/>
              </a:solidFill>
              <a:effectLst>
                <a:reflection blurRad="12700" stA="28000" endPos="45000" dist="1000" dir="5400000" sy="-100000" algn="bl" rotWithShape="0"/>
              </a:effectLst>
              <a:latin typeface="Times New Roman" pitchFamily="18" charset="0"/>
              <a:cs typeface="Times New Roman" pitchFamily="18" charset="0"/>
            </a:endParaRPr>
          </a:p>
        </p:txBody>
      </p:sp>
      <p:pic>
        <p:nvPicPr>
          <p:cNvPr id="11" name="Picture 8" descr="ÐÐ°ÑÑÐ¸Ð½ÐºÐ¸ Ð¿Ð¾ Ð·Ð°Ð¿ÑÐ¾ÑÑ ÑÑÑÐ°Ð½Ð¸ Ð¶Ð°Ò£ÒÑÑÑ"/>
          <p:cNvPicPr>
            <a:picLocks noChangeAspect="1" noChangeArrowheads="1"/>
          </p:cNvPicPr>
          <p:nvPr/>
        </p:nvPicPr>
        <p:blipFill>
          <a:blip r:embed="rId3" cstate="print"/>
          <a:srcRect t="13793" r="34673" b="6897"/>
          <a:stretch>
            <a:fillRect/>
          </a:stretch>
        </p:blipFill>
        <p:spPr bwMode="auto">
          <a:xfrm>
            <a:off x="928662" y="571480"/>
            <a:ext cx="1571604" cy="1417917"/>
          </a:xfrm>
          <a:prstGeom prst="ellipse">
            <a:avLst/>
          </a:prstGeom>
          <a:ln>
            <a:noFill/>
          </a:ln>
          <a:effectLst>
            <a:softEdge rad="112500"/>
          </a:effectLst>
        </p:spPr>
      </p:pic>
      <p:pic>
        <p:nvPicPr>
          <p:cNvPr id="13" name="Picture 12" descr="ÐÐ°ÑÑÐ¸Ð½ÐºÐ¸ Ð¿Ð¾ Ð·Ð°Ð¿ÑÐ¾ÑÑ Ð¶Ð°ÑÑÐ°Ñ Ð¶ÑÐ»Ñ Ð»Ð¾Ð³Ð¾ÑÐ¸Ð¿Ñ"/>
          <p:cNvPicPr>
            <a:picLocks noChangeAspect="1" noChangeArrowheads="1"/>
          </p:cNvPicPr>
          <p:nvPr/>
        </p:nvPicPr>
        <p:blipFill>
          <a:blip r:embed="rId4"/>
          <a:srcRect/>
          <a:stretch>
            <a:fillRect/>
          </a:stretch>
        </p:blipFill>
        <p:spPr bwMode="auto">
          <a:xfrm>
            <a:off x="6786578" y="500042"/>
            <a:ext cx="1935252" cy="1537800"/>
          </a:xfrm>
          <a:prstGeom prst="ellipse">
            <a:avLst/>
          </a:prstGeom>
          <a:ln>
            <a:solidFill>
              <a:srgbClr val="FF0000"/>
            </a:solidFill>
          </a:ln>
          <a:effectLst>
            <a:softEdge rad="112500"/>
          </a:effectLst>
        </p:spPr>
      </p:pic>
      <p:pic>
        <p:nvPicPr>
          <p:cNvPr id="3074" name="Picture 2" descr="ÐÐ°ÑÑÐ¸Ð½ÐºÐ¸ Ð¿Ð¾ Ð·Ð°Ð¿ÑÐ¾ÑÑ 2019"/>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2214546" y="3643314"/>
            <a:ext cx="4929222" cy="214314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89316434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08" y="1583187"/>
            <a:ext cx="1152128" cy="4064423"/>
          </a:xfrm>
        </p:spPr>
        <p:txBody>
          <a:bodyPr>
            <a:normAutofit fontScale="90000"/>
          </a:bodyPr>
          <a:lstStyle/>
          <a:p>
            <a:r>
              <a:rPr lang="kk-KZ" sz="1800" b="1" dirty="0" smtClean="0">
                <a:solidFill>
                  <a:srgbClr val="FF0000"/>
                </a:solidFill>
                <a:latin typeface="Times New Roman" pitchFamily="18" charset="0"/>
                <a:cs typeface="Times New Roman" pitchFamily="18" charset="0"/>
              </a:rPr>
              <a:t>Қ</a:t>
            </a:r>
            <a:br>
              <a:rPr lang="kk-KZ" sz="1800" b="1" dirty="0" smtClean="0">
                <a:solidFill>
                  <a:srgbClr val="FF0000"/>
                </a:solidFill>
                <a:latin typeface="Times New Roman" pitchFamily="18" charset="0"/>
                <a:cs typeface="Times New Roman" pitchFamily="18" charset="0"/>
              </a:rPr>
            </a:br>
            <a:r>
              <a:rPr lang="kk-KZ" sz="1800" b="1" dirty="0" smtClean="0">
                <a:solidFill>
                  <a:srgbClr val="FF0000"/>
                </a:solidFill>
                <a:latin typeface="Times New Roman" pitchFamily="18" charset="0"/>
                <a:cs typeface="Times New Roman" pitchFamily="18" charset="0"/>
              </a:rPr>
              <a:t>а</a:t>
            </a:r>
            <a:br>
              <a:rPr lang="kk-KZ" sz="1800" b="1" dirty="0" smtClean="0">
                <a:solidFill>
                  <a:srgbClr val="FF0000"/>
                </a:solidFill>
                <a:latin typeface="Times New Roman" pitchFamily="18" charset="0"/>
                <a:cs typeface="Times New Roman" pitchFamily="18" charset="0"/>
              </a:rPr>
            </a:br>
            <a:r>
              <a:rPr lang="kk-KZ" sz="1800" b="1" dirty="0" smtClean="0">
                <a:solidFill>
                  <a:srgbClr val="FF0000"/>
                </a:solidFill>
                <a:latin typeface="Times New Roman" pitchFamily="18" charset="0"/>
                <a:cs typeface="Times New Roman" pitchFamily="18" charset="0"/>
              </a:rPr>
              <a:t>л</a:t>
            </a:r>
            <a:br>
              <a:rPr lang="kk-KZ" sz="1800" b="1" dirty="0" smtClean="0">
                <a:solidFill>
                  <a:srgbClr val="FF0000"/>
                </a:solidFill>
                <a:latin typeface="Times New Roman" pitchFamily="18" charset="0"/>
                <a:cs typeface="Times New Roman" pitchFamily="18" charset="0"/>
              </a:rPr>
            </a:br>
            <a:r>
              <a:rPr lang="kk-KZ" sz="1800" b="1" dirty="0" smtClean="0">
                <a:solidFill>
                  <a:srgbClr val="FF0000"/>
                </a:solidFill>
                <a:latin typeface="Times New Roman" pitchFamily="18" charset="0"/>
                <a:cs typeface="Times New Roman" pitchFamily="18" charset="0"/>
              </a:rPr>
              <a:t>а</a:t>
            </a:r>
            <a:br>
              <a:rPr lang="kk-KZ" sz="1800" b="1" dirty="0" smtClean="0">
                <a:solidFill>
                  <a:srgbClr val="FF0000"/>
                </a:solidFill>
                <a:latin typeface="Times New Roman" pitchFamily="18" charset="0"/>
                <a:cs typeface="Times New Roman" pitchFamily="18" charset="0"/>
              </a:rPr>
            </a:br>
            <a:r>
              <a:rPr lang="kk-KZ" sz="1800" b="1" dirty="0" smtClean="0">
                <a:solidFill>
                  <a:srgbClr val="FF0000"/>
                </a:solidFill>
                <a:latin typeface="Times New Roman" pitchFamily="18" charset="0"/>
                <a:cs typeface="Times New Roman" pitchFamily="18" charset="0"/>
              </a:rPr>
              <a:t>л</a:t>
            </a:r>
            <a:br>
              <a:rPr lang="kk-KZ" sz="1800" b="1" dirty="0" smtClean="0">
                <a:solidFill>
                  <a:srgbClr val="FF0000"/>
                </a:solidFill>
                <a:latin typeface="Times New Roman" pitchFamily="18" charset="0"/>
                <a:cs typeface="Times New Roman" pitchFamily="18" charset="0"/>
              </a:rPr>
            </a:br>
            <a:r>
              <a:rPr lang="kk-KZ" sz="1800" b="1" dirty="0" smtClean="0">
                <a:solidFill>
                  <a:srgbClr val="FF0000"/>
                </a:solidFill>
                <a:latin typeface="Times New Roman" pitchFamily="18" charset="0"/>
                <a:cs typeface="Times New Roman" pitchFamily="18" charset="0"/>
              </a:rPr>
              <a:t>ы</a:t>
            </a:r>
            <a:br>
              <a:rPr lang="kk-KZ" sz="1800" b="1" dirty="0" smtClean="0">
                <a:solidFill>
                  <a:srgbClr val="FF0000"/>
                </a:solidFill>
                <a:latin typeface="Times New Roman" pitchFamily="18" charset="0"/>
                <a:cs typeface="Times New Roman" pitchFamily="18" charset="0"/>
              </a:rPr>
            </a:br>
            <a:r>
              <a:rPr lang="kk-KZ" sz="1800" b="1" dirty="0" smtClean="0">
                <a:solidFill>
                  <a:srgbClr val="FF0000"/>
                </a:solidFill>
                <a:latin typeface="Times New Roman" pitchFamily="18" charset="0"/>
                <a:cs typeface="Times New Roman" pitchFamily="18" charset="0"/>
              </a:rPr>
              <a:t>қ</a:t>
            </a:r>
            <a:br>
              <a:rPr lang="kk-KZ" sz="1800" b="1" dirty="0" smtClean="0">
                <a:solidFill>
                  <a:srgbClr val="FF0000"/>
                </a:solidFill>
                <a:latin typeface="Times New Roman" pitchFamily="18" charset="0"/>
                <a:cs typeface="Times New Roman" pitchFamily="18" charset="0"/>
              </a:rPr>
            </a:br>
            <a:r>
              <a:rPr lang="kk-KZ" sz="1800" b="1" dirty="0" smtClean="0">
                <a:solidFill>
                  <a:srgbClr val="FF0000"/>
                </a:solidFill>
                <a:latin typeface="Times New Roman" pitchFamily="18" charset="0"/>
                <a:cs typeface="Times New Roman" pitchFamily="18" charset="0"/>
              </a:rPr>
              <a:t/>
            </a:r>
            <a:br>
              <a:rPr lang="kk-KZ" sz="1800" b="1" dirty="0" smtClean="0">
                <a:solidFill>
                  <a:srgbClr val="FF0000"/>
                </a:solidFill>
                <a:latin typeface="Times New Roman" pitchFamily="18" charset="0"/>
                <a:cs typeface="Times New Roman" pitchFamily="18" charset="0"/>
              </a:rPr>
            </a:br>
            <a:r>
              <a:rPr lang="kk-KZ" sz="1800" b="1" dirty="0" smtClean="0">
                <a:solidFill>
                  <a:srgbClr val="FF0000"/>
                </a:solidFill>
                <a:latin typeface="Times New Roman" pitchFamily="18" charset="0"/>
                <a:cs typeface="Times New Roman" pitchFamily="18" charset="0"/>
              </a:rPr>
              <a:t> б</a:t>
            </a:r>
            <a:br>
              <a:rPr lang="kk-KZ" sz="1800" b="1" dirty="0" smtClean="0">
                <a:solidFill>
                  <a:srgbClr val="FF0000"/>
                </a:solidFill>
                <a:latin typeface="Times New Roman" pitchFamily="18" charset="0"/>
                <a:cs typeface="Times New Roman" pitchFamily="18" charset="0"/>
              </a:rPr>
            </a:br>
            <a:r>
              <a:rPr lang="kk-KZ" sz="1800" b="1" dirty="0" smtClean="0">
                <a:solidFill>
                  <a:srgbClr val="FF0000"/>
                </a:solidFill>
                <a:latin typeface="Times New Roman" pitchFamily="18" charset="0"/>
                <a:cs typeface="Times New Roman" pitchFamily="18" charset="0"/>
              </a:rPr>
              <a:t>ұ</a:t>
            </a:r>
            <a:br>
              <a:rPr lang="kk-KZ" sz="1800" b="1" dirty="0" smtClean="0">
                <a:solidFill>
                  <a:srgbClr val="FF0000"/>
                </a:solidFill>
                <a:latin typeface="Times New Roman" pitchFamily="18" charset="0"/>
                <a:cs typeface="Times New Roman" pitchFamily="18" charset="0"/>
              </a:rPr>
            </a:br>
            <a:r>
              <a:rPr lang="kk-KZ" sz="1800" b="1" dirty="0" smtClean="0">
                <a:solidFill>
                  <a:srgbClr val="FF0000"/>
                </a:solidFill>
                <a:latin typeface="Times New Roman" pitchFamily="18" charset="0"/>
                <a:cs typeface="Times New Roman" pitchFamily="18" charset="0"/>
              </a:rPr>
              <a:t>й</a:t>
            </a:r>
            <a:br>
              <a:rPr lang="kk-KZ" sz="1800" b="1" dirty="0" smtClean="0">
                <a:solidFill>
                  <a:srgbClr val="FF0000"/>
                </a:solidFill>
                <a:latin typeface="Times New Roman" pitchFamily="18" charset="0"/>
                <a:cs typeface="Times New Roman" pitchFamily="18" charset="0"/>
              </a:rPr>
            </a:br>
            <a:r>
              <a:rPr lang="kk-KZ" sz="1800" b="1" dirty="0" smtClean="0">
                <a:solidFill>
                  <a:srgbClr val="FF0000"/>
                </a:solidFill>
                <a:latin typeface="Times New Roman" pitchFamily="18" charset="0"/>
                <a:cs typeface="Times New Roman" pitchFamily="18" charset="0"/>
              </a:rPr>
              <a:t>р</a:t>
            </a:r>
            <a:br>
              <a:rPr lang="kk-KZ" sz="1800" b="1" dirty="0" smtClean="0">
                <a:solidFill>
                  <a:srgbClr val="FF0000"/>
                </a:solidFill>
                <a:latin typeface="Times New Roman" pitchFamily="18" charset="0"/>
                <a:cs typeface="Times New Roman" pitchFamily="18" charset="0"/>
              </a:rPr>
            </a:br>
            <a:r>
              <a:rPr lang="kk-KZ" sz="1800" b="1" dirty="0" smtClean="0">
                <a:solidFill>
                  <a:srgbClr val="FF0000"/>
                </a:solidFill>
                <a:latin typeface="Times New Roman" pitchFamily="18" charset="0"/>
                <a:cs typeface="Times New Roman" pitchFamily="18" charset="0"/>
              </a:rPr>
              <a:t>ы</a:t>
            </a:r>
            <a:br>
              <a:rPr lang="kk-KZ" sz="1800" b="1" dirty="0" smtClean="0">
                <a:solidFill>
                  <a:srgbClr val="FF0000"/>
                </a:solidFill>
                <a:latin typeface="Times New Roman" pitchFamily="18" charset="0"/>
                <a:cs typeface="Times New Roman" pitchFamily="18" charset="0"/>
              </a:rPr>
            </a:br>
            <a:r>
              <a:rPr lang="kk-KZ" sz="1800" b="1" dirty="0" smtClean="0">
                <a:solidFill>
                  <a:srgbClr val="FF0000"/>
                </a:solidFill>
                <a:latin typeface="Times New Roman" pitchFamily="18" charset="0"/>
                <a:cs typeface="Times New Roman" pitchFamily="18" charset="0"/>
              </a:rPr>
              <a:t>қ</a:t>
            </a:r>
            <a:br>
              <a:rPr lang="kk-KZ" sz="1800" b="1" dirty="0" smtClean="0">
                <a:solidFill>
                  <a:srgbClr val="FF0000"/>
                </a:solidFill>
                <a:latin typeface="Times New Roman" pitchFamily="18" charset="0"/>
                <a:cs typeface="Times New Roman" pitchFamily="18" charset="0"/>
              </a:rPr>
            </a:br>
            <a:r>
              <a:rPr lang="kk-KZ" sz="1800" b="1" dirty="0" smtClean="0">
                <a:solidFill>
                  <a:srgbClr val="FF0000"/>
                </a:solidFill>
                <a:latin typeface="Times New Roman" pitchFamily="18" charset="0"/>
                <a:cs typeface="Times New Roman" pitchFamily="18" charset="0"/>
              </a:rPr>
              <a:t>т</a:t>
            </a:r>
            <a:br>
              <a:rPr lang="kk-KZ" sz="1800" b="1" dirty="0" smtClean="0">
                <a:solidFill>
                  <a:srgbClr val="FF0000"/>
                </a:solidFill>
                <a:latin typeface="Times New Roman" pitchFamily="18" charset="0"/>
                <a:cs typeface="Times New Roman" pitchFamily="18" charset="0"/>
              </a:rPr>
            </a:br>
            <a:r>
              <a:rPr lang="kk-KZ" sz="1800" b="1" dirty="0" smtClean="0">
                <a:solidFill>
                  <a:srgbClr val="FF0000"/>
                </a:solidFill>
                <a:latin typeface="Times New Roman" pitchFamily="18" charset="0"/>
                <a:cs typeface="Times New Roman" pitchFamily="18" charset="0"/>
              </a:rPr>
              <a:t>а</a:t>
            </a:r>
            <a:br>
              <a:rPr lang="kk-KZ" sz="1800" b="1" dirty="0" smtClean="0">
                <a:solidFill>
                  <a:srgbClr val="FF0000"/>
                </a:solidFill>
                <a:latin typeface="Times New Roman" pitchFamily="18" charset="0"/>
                <a:cs typeface="Times New Roman" pitchFamily="18" charset="0"/>
              </a:rPr>
            </a:br>
            <a:r>
              <a:rPr lang="kk-KZ" sz="1800" b="1" dirty="0" smtClean="0">
                <a:solidFill>
                  <a:srgbClr val="FF0000"/>
                </a:solidFill>
                <a:latin typeface="Times New Roman" pitchFamily="18" charset="0"/>
                <a:cs typeface="Times New Roman" pitchFamily="18" charset="0"/>
              </a:rPr>
              <a:t>р</a:t>
            </a:r>
            <a:endParaRPr lang="ru-RU" sz="1800" b="1" dirty="0">
              <a:solidFill>
                <a:srgbClr val="FF0000"/>
              </a:solidFill>
              <a:latin typeface="Times New Roman" pitchFamily="18" charset="0"/>
              <a:cs typeface="Times New Roman" pitchFamily="18" charset="0"/>
            </a:endParaRPr>
          </a:p>
        </p:txBody>
      </p:sp>
      <p:pic>
        <p:nvPicPr>
          <p:cNvPr id="3" name="Picture 4" descr="https://www.inform.kz/fotoarticles/20161103141826.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468560" y="0"/>
            <a:ext cx="2376264" cy="1583187"/>
          </a:xfrm>
          <a:prstGeom prst="rect">
            <a:avLst/>
          </a:prstGeom>
          <a:noFill/>
          <a:extLst>
            <a:ext uri="{909E8E84-426E-40DD-AFC4-6F175D3DCCD1}">
              <a14:hiddenFill xmlns="" xmlns:a14="http://schemas.microsoft.com/office/drawing/2010/main">
                <a:solidFill>
                  <a:srgbClr val="FFFFFF"/>
                </a:solidFill>
              </a14:hiddenFill>
            </a:ext>
          </a:extLst>
        </p:spPr>
      </p:pic>
      <p:pic>
        <p:nvPicPr>
          <p:cNvPr id="4" name="Picture 6" descr="http://www.jebeu.kz/d/file/2019-01-29/1548694609719961.jp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0" y="5647610"/>
            <a:ext cx="1906094" cy="1080120"/>
          </a:xfrm>
          <a:prstGeom prst="rect">
            <a:avLst/>
          </a:prstGeom>
          <a:noFill/>
          <a:extLst>
            <a:ext uri="{909E8E84-426E-40DD-AFC4-6F175D3DCCD1}">
              <a14:hiddenFill xmlns="" xmlns:a14="http://schemas.microsoft.com/office/drawing/2010/main">
                <a:solidFill>
                  <a:srgbClr val="FFFFFF"/>
                </a:solidFill>
              </a14:hiddenFill>
            </a:ext>
          </a:extLst>
        </p:spPr>
      </p:pic>
      <p:pic>
        <p:nvPicPr>
          <p:cNvPr id="1026" name="Picture 2" descr="https://24.kz/media/k2/items/cache/bf3ac56deb9b529a12438960d5e6fc60_M.jpg"/>
          <p:cNvPicPr>
            <a:picLocks noChangeAspect="1" noChangeArrowheads="1"/>
          </p:cNvPicPr>
          <p:nvPr/>
        </p:nvPicPr>
        <p:blipFill rotWithShape="1">
          <a:blip r:embed="rId4">
            <a:extLst>
              <a:ext uri="{28A0092B-C50C-407E-A947-70E740481C1C}">
                <a14:useLocalDpi xmlns="" xmlns:a14="http://schemas.microsoft.com/office/drawing/2010/main" val="0"/>
              </a:ext>
            </a:extLst>
          </a:blip>
          <a:srcRect l="14473" t="24422" r="26645"/>
          <a:stretch/>
        </p:blipFill>
        <p:spPr bwMode="auto">
          <a:xfrm>
            <a:off x="7092280" y="260648"/>
            <a:ext cx="1738649" cy="1482943"/>
          </a:xfrm>
          <a:prstGeom prst="rect">
            <a:avLst/>
          </a:prstGeom>
          <a:noFill/>
          <a:extLst>
            <a:ext uri="{909E8E84-426E-40DD-AFC4-6F175D3DCCD1}">
              <a14:hiddenFill xmlns="" xmlns:a14="http://schemas.microsoft.com/office/drawing/2010/main">
                <a:solidFill>
                  <a:srgbClr val="FFFFFF"/>
                </a:solidFill>
              </a14:hiddenFill>
            </a:ext>
          </a:extLst>
        </p:spPr>
      </p:pic>
      <p:pic>
        <p:nvPicPr>
          <p:cNvPr id="3074" name="Picture 2" descr="C:\Users\admin\Desktop\приказы лето\город 1.bmp"/>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1403649" y="226936"/>
            <a:ext cx="1656184" cy="2273870"/>
          </a:xfrm>
          <a:prstGeom prst="rect">
            <a:avLst/>
          </a:prstGeom>
          <a:noFill/>
          <a:extLst>
            <a:ext uri="{909E8E84-426E-40DD-AFC4-6F175D3DCCD1}">
              <a14:hiddenFill xmlns="" xmlns:a14="http://schemas.microsoft.com/office/drawing/2010/main">
                <a:solidFill>
                  <a:srgbClr val="FFFFFF"/>
                </a:solidFill>
              </a14:hiddenFill>
            </a:ext>
          </a:extLst>
        </p:spPr>
      </p:pic>
      <p:pic>
        <p:nvPicPr>
          <p:cNvPr id="3075" name="Picture 3" descr="C:\Users\admin\Desktop\приказы лето\город 2.bmp"/>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2750208" y="620672"/>
            <a:ext cx="1635766" cy="2245838"/>
          </a:xfrm>
          <a:prstGeom prst="rect">
            <a:avLst/>
          </a:prstGeom>
          <a:noFill/>
          <a:extLst>
            <a:ext uri="{909E8E84-426E-40DD-AFC4-6F175D3DCCD1}">
              <a14:hiddenFill xmlns="" xmlns:a14="http://schemas.microsoft.com/office/drawing/2010/main">
                <a:solidFill>
                  <a:srgbClr val="FFFFFF"/>
                </a:solidFill>
              </a14:hiddenFill>
            </a:ext>
          </a:extLst>
        </p:spPr>
      </p:pic>
      <p:pic>
        <p:nvPicPr>
          <p:cNvPr id="3076" name="Picture 4" descr="C:\Users\admin\Desktop\приказы лето\ерекше 1.bmp"/>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4086766" y="994165"/>
            <a:ext cx="1656185" cy="2273872"/>
          </a:xfrm>
          <a:prstGeom prst="rect">
            <a:avLst/>
          </a:prstGeom>
          <a:noFill/>
          <a:extLst>
            <a:ext uri="{909E8E84-426E-40DD-AFC4-6F175D3DCCD1}">
              <a14:hiddenFill xmlns="" xmlns:a14="http://schemas.microsoft.com/office/drawing/2010/main">
                <a:solidFill>
                  <a:srgbClr val="FFFFFF"/>
                </a:solidFill>
              </a14:hiddenFill>
            </a:ext>
          </a:extLst>
        </p:spPr>
      </p:pic>
      <p:pic>
        <p:nvPicPr>
          <p:cNvPr id="3077" name="Picture 5" descr="C:\Users\admin\Desktop\приказы лето\ерекше 2.bmp"/>
          <p:cNvPicPr>
            <a:picLocks noChangeAspect="1" noChangeArrowheads="1"/>
          </p:cNvPicPr>
          <p:nvPr/>
        </p:nvPicPr>
        <p:blipFill>
          <a:blip r:embed="rId8" cstate="print">
            <a:extLst>
              <a:ext uri="{28A0092B-C50C-407E-A947-70E740481C1C}">
                <a14:useLocalDpi xmlns="" xmlns:a14="http://schemas.microsoft.com/office/drawing/2010/main" val="0"/>
              </a:ext>
            </a:extLst>
          </a:blip>
          <a:srcRect/>
          <a:stretch>
            <a:fillRect/>
          </a:stretch>
        </p:blipFill>
        <p:spPr bwMode="auto">
          <a:xfrm>
            <a:off x="5220072" y="1285790"/>
            <a:ext cx="1732742" cy="2378981"/>
          </a:xfrm>
          <a:prstGeom prst="rect">
            <a:avLst/>
          </a:prstGeom>
          <a:noFill/>
          <a:extLst>
            <a:ext uri="{909E8E84-426E-40DD-AFC4-6F175D3DCCD1}">
              <a14:hiddenFill xmlns="" xmlns:a14="http://schemas.microsoft.com/office/drawing/2010/main">
                <a:solidFill>
                  <a:srgbClr val="FFFFFF"/>
                </a:solidFill>
              </a14:hiddenFill>
            </a:ext>
          </a:extLst>
        </p:spPr>
      </p:pic>
      <p:pic>
        <p:nvPicPr>
          <p:cNvPr id="3079" name="Picture 7" descr="C:\Users\admin\Desktop\приказы лето\труд 1.bmp"/>
          <p:cNvPicPr>
            <a:picLocks noChangeAspect="1" noChangeArrowheads="1"/>
          </p:cNvPicPr>
          <p:nvPr/>
        </p:nvPicPr>
        <p:blipFill>
          <a:blip r:embed="rId9" cstate="print">
            <a:extLst>
              <a:ext uri="{28A0092B-C50C-407E-A947-70E740481C1C}">
                <a14:useLocalDpi xmlns="" xmlns:a14="http://schemas.microsoft.com/office/drawing/2010/main" val="0"/>
              </a:ext>
            </a:extLst>
          </a:blip>
          <a:srcRect/>
          <a:stretch>
            <a:fillRect/>
          </a:stretch>
        </p:blipFill>
        <p:spPr bwMode="auto">
          <a:xfrm>
            <a:off x="1187624" y="3068960"/>
            <a:ext cx="1752614" cy="2406265"/>
          </a:xfrm>
          <a:prstGeom prst="rect">
            <a:avLst/>
          </a:prstGeom>
          <a:noFill/>
          <a:extLst>
            <a:ext uri="{909E8E84-426E-40DD-AFC4-6F175D3DCCD1}">
              <a14:hiddenFill xmlns="" xmlns:a14="http://schemas.microsoft.com/office/drawing/2010/main">
                <a:solidFill>
                  <a:srgbClr val="FFFFFF"/>
                </a:solidFill>
              </a14:hiddenFill>
            </a:ext>
          </a:extLst>
        </p:spPr>
      </p:pic>
      <p:pic>
        <p:nvPicPr>
          <p:cNvPr id="3080" name="Picture 8" descr="C:\Users\admin\Desktop\приказы лето\труд 2.bmp"/>
          <p:cNvPicPr>
            <a:picLocks noChangeAspect="1" noChangeArrowheads="1"/>
          </p:cNvPicPr>
          <p:nvPr/>
        </p:nvPicPr>
        <p:blipFill>
          <a:blip r:embed="rId10" cstate="print">
            <a:extLst>
              <a:ext uri="{28A0092B-C50C-407E-A947-70E740481C1C}">
                <a14:useLocalDpi xmlns="" xmlns:a14="http://schemas.microsoft.com/office/drawing/2010/main" val="0"/>
              </a:ext>
            </a:extLst>
          </a:blip>
          <a:srcRect/>
          <a:stretch>
            <a:fillRect/>
          </a:stretch>
        </p:blipFill>
        <p:spPr bwMode="auto">
          <a:xfrm>
            <a:off x="2430635" y="3503072"/>
            <a:ext cx="1955339" cy="2684598"/>
          </a:xfrm>
          <a:prstGeom prst="rect">
            <a:avLst/>
          </a:prstGeom>
          <a:noFill/>
          <a:extLst>
            <a:ext uri="{909E8E84-426E-40DD-AFC4-6F175D3DCCD1}">
              <a14:hiddenFill xmlns="" xmlns:a14="http://schemas.microsoft.com/office/drawing/2010/main">
                <a:solidFill>
                  <a:srgbClr val="FFFFFF"/>
                </a:solidFill>
              </a14:hiddenFill>
            </a:ext>
          </a:extLst>
        </p:spPr>
      </p:pic>
      <p:pic>
        <p:nvPicPr>
          <p:cNvPr id="3081" name="Picture 9" descr="C:\Users\admin\Desktop\приказы лето\труд 3.bmp"/>
          <p:cNvPicPr>
            <a:picLocks noChangeAspect="1" noChangeArrowheads="1"/>
          </p:cNvPicPr>
          <p:nvPr/>
        </p:nvPicPr>
        <p:blipFill>
          <a:blip r:embed="rId11" cstate="print">
            <a:extLst>
              <a:ext uri="{28A0092B-C50C-407E-A947-70E740481C1C}">
                <a14:useLocalDpi xmlns="" xmlns:a14="http://schemas.microsoft.com/office/drawing/2010/main" val="0"/>
              </a:ext>
            </a:extLst>
          </a:blip>
          <a:srcRect/>
          <a:stretch>
            <a:fillRect/>
          </a:stretch>
        </p:blipFill>
        <p:spPr bwMode="auto">
          <a:xfrm>
            <a:off x="3987428" y="3789040"/>
            <a:ext cx="1854860" cy="2546644"/>
          </a:xfrm>
          <a:prstGeom prst="rect">
            <a:avLst/>
          </a:prstGeom>
          <a:noFill/>
          <a:extLst>
            <a:ext uri="{909E8E84-426E-40DD-AFC4-6F175D3DCCD1}">
              <a14:hiddenFill xmlns="" xmlns:a14="http://schemas.microsoft.com/office/drawing/2010/main">
                <a:solidFill>
                  <a:srgbClr val="FFFFFF"/>
                </a:solidFill>
              </a14:hiddenFill>
            </a:ext>
          </a:extLst>
        </p:spPr>
      </p:pic>
      <p:pic>
        <p:nvPicPr>
          <p:cNvPr id="3082" name="Picture 10" descr="C:\Users\admin\Desktop\приказы лето\труд 4.bmp"/>
          <p:cNvPicPr>
            <a:picLocks noChangeAspect="1" noChangeArrowheads="1"/>
          </p:cNvPicPr>
          <p:nvPr/>
        </p:nvPicPr>
        <p:blipFill>
          <a:blip r:embed="rId12" cstate="print">
            <a:extLst>
              <a:ext uri="{28A0092B-C50C-407E-A947-70E740481C1C}">
                <a14:useLocalDpi xmlns="" xmlns:a14="http://schemas.microsoft.com/office/drawing/2010/main" val="0"/>
              </a:ext>
            </a:extLst>
          </a:blip>
          <a:srcRect/>
          <a:stretch>
            <a:fillRect/>
          </a:stretch>
        </p:blipFill>
        <p:spPr bwMode="auto">
          <a:xfrm>
            <a:off x="5742951" y="4077072"/>
            <a:ext cx="1750438" cy="2403277"/>
          </a:xfrm>
          <a:prstGeom prst="rect">
            <a:avLst/>
          </a:prstGeom>
          <a:noFill/>
          <a:extLst>
            <a:ext uri="{909E8E84-426E-40DD-AFC4-6F175D3DCCD1}">
              <a14:hiddenFill xmlns="" xmlns:a14="http://schemas.microsoft.com/office/drawing/2010/main">
                <a:solidFill>
                  <a:srgbClr val="FFFFFF"/>
                </a:solidFill>
              </a14:hiddenFill>
            </a:ext>
          </a:extLst>
        </p:spPr>
      </p:pic>
      <p:pic>
        <p:nvPicPr>
          <p:cNvPr id="19" name="Picture 6" descr="http://img0.liveinternet.ru/images/attach/c/7/94/923/94923010_RRRRSSRRyoR_RSRRRRRS_241.png"/>
          <p:cNvPicPr>
            <a:picLocks noChangeAspect="1" noChangeArrowheads="1"/>
          </p:cNvPicPr>
          <p:nvPr/>
        </p:nvPicPr>
        <p:blipFill>
          <a:blip r:embed="rId13">
            <a:extLst>
              <a:ext uri="{28A0092B-C50C-407E-A947-70E740481C1C}">
                <a14:useLocalDpi xmlns="" xmlns:a14="http://schemas.microsoft.com/office/drawing/2010/main" val="0"/>
              </a:ext>
            </a:extLst>
          </a:blip>
          <a:srcRect/>
          <a:stretch>
            <a:fillRect/>
          </a:stretch>
        </p:blipFill>
        <p:spPr bwMode="auto">
          <a:xfrm rot="5400000">
            <a:off x="5814778" y="3680344"/>
            <a:ext cx="4986424" cy="1045877"/>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409734395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https://www.inform.kz/fotoarticles/20161103141826.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468560" y="0"/>
            <a:ext cx="2376264" cy="1583187"/>
          </a:xfrm>
          <a:prstGeom prst="rect">
            <a:avLst/>
          </a:prstGeom>
          <a:noFill/>
          <a:extLst>
            <a:ext uri="{909E8E84-426E-40DD-AFC4-6F175D3DCCD1}">
              <a14:hiddenFill xmlns="" xmlns:a14="http://schemas.microsoft.com/office/drawing/2010/main">
                <a:solidFill>
                  <a:srgbClr val="FFFFFF"/>
                </a:solidFill>
              </a14:hiddenFill>
            </a:ext>
          </a:extLst>
        </p:spPr>
      </p:pic>
      <p:pic>
        <p:nvPicPr>
          <p:cNvPr id="4" name="Picture 6" descr="http://www.jebeu.kz/d/file/2019-01-29/1548694609719961.jp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0" y="5647610"/>
            <a:ext cx="1906094" cy="1080120"/>
          </a:xfrm>
          <a:prstGeom prst="rect">
            <a:avLst/>
          </a:prstGeom>
          <a:noFill/>
          <a:extLst>
            <a:ext uri="{909E8E84-426E-40DD-AFC4-6F175D3DCCD1}">
              <a14:hiddenFill xmlns="" xmlns:a14="http://schemas.microsoft.com/office/drawing/2010/main">
                <a:solidFill>
                  <a:srgbClr val="FFFFFF"/>
                </a:solidFill>
              </a14:hiddenFill>
            </a:ext>
          </a:extLst>
        </p:spPr>
      </p:pic>
      <p:pic>
        <p:nvPicPr>
          <p:cNvPr id="1026" name="Picture 2" descr="https://24.kz/media/k2/items/cache/bf3ac56deb9b529a12438960d5e6fc60_M.jpg"/>
          <p:cNvPicPr>
            <a:picLocks noChangeAspect="1" noChangeArrowheads="1"/>
          </p:cNvPicPr>
          <p:nvPr/>
        </p:nvPicPr>
        <p:blipFill rotWithShape="1">
          <a:blip r:embed="rId4">
            <a:extLst>
              <a:ext uri="{28A0092B-C50C-407E-A947-70E740481C1C}">
                <a14:useLocalDpi xmlns="" xmlns:a14="http://schemas.microsoft.com/office/drawing/2010/main" val="0"/>
              </a:ext>
            </a:extLst>
          </a:blip>
          <a:srcRect l="14473" t="24422" r="26645"/>
          <a:stretch/>
        </p:blipFill>
        <p:spPr bwMode="auto">
          <a:xfrm>
            <a:off x="7244862" y="100244"/>
            <a:ext cx="1738649" cy="1482943"/>
          </a:xfrm>
          <a:prstGeom prst="rect">
            <a:avLst/>
          </a:prstGeom>
          <a:noFill/>
          <a:extLst>
            <a:ext uri="{909E8E84-426E-40DD-AFC4-6F175D3DCCD1}">
              <a14:hiddenFill xmlns="" xmlns:a14="http://schemas.microsoft.com/office/drawing/2010/main">
                <a:solidFill>
                  <a:srgbClr val="FFFFFF"/>
                </a:solidFill>
              </a14:hiddenFill>
            </a:ext>
          </a:extLst>
        </p:spPr>
      </p:pic>
      <p:pic>
        <p:nvPicPr>
          <p:cNvPr id="19" name="Picture 6" descr="http://img0.liveinternet.ru/images/attach/c/7/94/923/94923010_RRRRSSRRyoR_RSRRRRRS_241.png"/>
          <p:cNvPicPr>
            <a:picLocks noChangeAspect="1" noChangeArrowheads="1"/>
          </p:cNvPicPr>
          <p:nvPr/>
        </p:nvPicPr>
        <p:blipFill>
          <a:blip r:embed="rId5">
            <a:extLst>
              <a:ext uri="{28A0092B-C50C-407E-A947-70E740481C1C}">
                <a14:useLocalDpi xmlns="" xmlns:a14="http://schemas.microsoft.com/office/drawing/2010/main" val="0"/>
              </a:ext>
            </a:extLst>
          </a:blip>
          <a:srcRect/>
          <a:stretch>
            <a:fillRect/>
          </a:stretch>
        </p:blipFill>
        <p:spPr bwMode="auto">
          <a:xfrm rot="5400000">
            <a:off x="-1361842" y="3043259"/>
            <a:ext cx="4162826" cy="1045877"/>
          </a:xfrm>
          <a:prstGeom prst="rect">
            <a:avLst/>
          </a:prstGeom>
          <a:noFill/>
          <a:extLst>
            <a:ext uri="{909E8E84-426E-40DD-AFC4-6F175D3DCCD1}">
              <a14:hiddenFill xmlns="" xmlns:a14="http://schemas.microsoft.com/office/drawing/2010/main">
                <a:solidFill>
                  <a:srgbClr val="FFFFFF"/>
                </a:solidFill>
              </a14:hiddenFill>
            </a:ext>
          </a:extLst>
        </p:spPr>
      </p:pic>
      <p:sp>
        <p:nvSpPr>
          <p:cNvPr id="5" name="Заголовок 4"/>
          <p:cNvSpPr>
            <a:spLocks noGrp="1"/>
          </p:cNvSpPr>
          <p:nvPr>
            <p:ph type="title"/>
          </p:nvPr>
        </p:nvSpPr>
        <p:spPr>
          <a:xfrm>
            <a:off x="1475656" y="274638"/>
            <a:ext cx="5616624" cy="1143000"/>
          </a:xfrm>
        </p:spPr>
        <p:txBody>
          <a:bodyPr>
            <a:normAutofit/>
          </a:bodyPr>
          <a:lstStyle/>
          <a:p>
            <a:r>
              <a:rPr lang="ru-RU" sz="3600" b="1" dirty="0" err="1" smtClean="0">
                <a:solidFill>
                  <a:srgbClr val="FF0000"/>
                </a:solidFill>
                <a:latin typeface="Times New Roman" pitchFamily="18" charset="0"/>
                <a:cs typeface="Times New Roman" pitchFamily="18" charset="0"/>
              </a:rPr>
              <a:t>Мектеп</a:t>
            </a:r>
            <a:r>
              <a:rPr lang="kk-KZ" sz="3600" b="1" dirty="0" smtClean="0">
                <a:solidFill>
                  <a:srgbClr val="FF0000"/>
                </a:solidFill>
                <a:latin typeface="Times New Roman" pitchFamily="18" charset="0"/>
                <a:cs typeface="Times New Roman" pitchFamily="18" charset="0"/>
              </a:rPr>
              <a:t>ішілік бұйрықтар</a:t>
            </a:r>
            <a:endParaRPr lang="ru-RU" sz="3600" b="1" dirty="0">
              <a:solidFill>
                <a:srgbClr val="FF0000"/>
              </a:solidFill>
              <a:latin typeface="Times New Roman" pitchFamily="18" charset="0"/>
              <a:cs typeface="Times New Roman" pitchFamily="18" charset="0"/>
            </a:endParaRPr>
          </a:p>
        </p:txBody>
      </p:sp>
      <p:pic>
        <p:nvPicPr>
          <p:cNvPr id="6" name="Picture 2" descr="C:\Users\admin\Desktop\приказы лето\приказ 1.bmp"/>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1273458" y="1412454"/>
            <a:ext cx="2045681" cy="2808634"/>
          </a:xfrm>
          <a:prstGeom prst="rect">
            <a:avLst/>
          </a:prstGeom>
          <a:noFill/>
          <a:extLst>
            <a:ext uri="{909E8E84-426E-40DD-AFC4-6F175D3DCCD1}">
              <a14:hiddenFill xmlns="" xmlns:a14="http://schemas.microsoft.com/office/drawing/2010/main">
                <a:solidFill>
                  <a:srgbClr val="FFFFFF"/>
                </a:solidFill>
              </a14:hiddenFill>
            </a:ext>
          </a:extLst>
        </p:spPr>
      </p:pic>
      <p:pic>
        <p:nvPicPr>
          <p:cNvPr id="1027" name="Picture 3" descr="C:\Users\admin\Desktop\приказы лето\приказ 2.bmp"/>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2771801" y="1732152"/>
            <a:ext cx="2162806" cy="2969441"/>
          </a:xfrm>
          <a:prstGeom prst="rect">
            <a:avLst/>
          </a:prstGeom>
          <a:noFill/>
          <a:extLst>
            <a:ext uri="{909E8E84-426E-40DD-AFC4-6F175D3DCCD1}">
              <a14:hiddenFill xmlns="" xmlns:a14="http://schemas.microsoft.com/office/drawing/2010/main">
                <a:solidFill>
                  <a:srgbClr val="FFFFFF"/>
                </a:solidFill>
              </a14:hiddenFill>
            </a:ext>
          </a:extLst>
        </p:spPr>
      </p:pic>
      <p:pic>
        <p:nvPicPr>
          <p:cNvPr id="1028" name="Picture 4" descr="C:\Users\admin\Desktop\приказы лето\приказ 3.bmp"/>
          <p:cNvPicPr>
            <a:picLocks noChangeAspect="1" noChangeArrowheads="1"/>
          </p:cNvPicPr>
          <p:nvPr/>
        </p:nvPicPr>
        <p:blipFill>
          <a:blip r:embed="rId8" cstate="print">
            <a:extLst>
              <a:ext uri="{28A0092B-C50C-407E-A947-70E740481C1C}">
                <a14:useLocalDpi xmlns="" xmlns:a14="http://schemas.microsoft.com/office/drawing/2010/main" val="0"/>
              </a:ext>
            </a:extLst>
          </a:blip>
          <a:srcRect/>
          <a:stretch>
            <a:fillRect/>
          </a:stretch>
        </p:blipFill>
        <p:spPr bwMode="auto">
          <a:xfrm>
            <a:off x="4139952" y="1988840"/>
            <a:ext cx="2088232" cy="2867054"/>
          </a:xfrm>
          <a:prstGeom prst="rect">
            <a:avLst/>
          </a:prstGeom>
          <a:noFill/>
          <a:extLst>
            <a:ext uri="{909E8E84-426E-40DD-AFC4-6F175D3DCCD1}">
              <a14:hiddenFill xmlns="" xmlns:a14="http://schemas.microsoft.com/office/drawing/2010/main">
                <a:solidFill>
                  <a:srgbClr val="FFFFFF"/>
                </a:solidFill>
              </a14:hiddenFill>
            </a:ext>
          </a:extLst>
        </p:spPr>
      </p:pic>
      <p:pic>
        <p:nvPicPr>
          <p:cNvPr id="1030" name="Picture 6" descr="C:\Users\admin\Desktop\приказы лето\приказ 4.bmp"/>
          <p:cNvPicPr>
            <a:picLocks noChangeAspect="1" noChangeArrowheads="1"/>
          </p:cNvPicPr>
          <p:nvPr/>
        </p:nvPicPr>
        <p:blipFill>
          <a:blip r:embed="rId9" cstate="print">
            <a:extLst>
              <a:ext uri="{28A0092B-C50C-407E-A947-70E740481C1C}">
                <a14:useLocalDpi xmlns="" xmlns:a14="http://schemas.microsoft.com/office/drawing/2010/main" val="0"/>
              </a:ext>
            </a:extLst>
          </a:blip>
          <a:srcRect/>
          <a:stretch>
            <a:fillRect/>
          </a:stretch>
        </p:blipFill>
        <p:spPr bwMode="auto">
          <a:xfrm>
            <a:off x="5868144" y="1743591"/>
            <a:ext cx="2163663" cy="2970617"/>
          </a:xfrm>
          <a:prstGeom prst="rect">
            <a:avLst/>
          </a:prstGeom>
          <a:noFill/>
          <a:extLst>
            <a:ext uri="{909E8E84-426E-40DD-AFC4-6F175D3DCCD1}">
              <a14:hiddenFill xmlns="" xmlns:a14="http://schemas.microsoft.com/office/drawing/2010/main">
                <a:solidFill>
                  <a:srgbClr val="FFFFFF"/>
                </a:solidFill>
              </a14:hiddenFill>
            </a:ext>
          </a:extLst>
        </p:spPr>
      </p:pic>
      <p:pic>
        <p:nvPicPr>
          <p:cNvPr id="2" name="Picture 2" descr="C:\Users\admin\Desktop\приказы лето\приказ 5.bmp"/>
          <p:cNvPicPr>
            <a:picLocks noChangeAspect="1" noChangeArrowheads="1"/>
          </p:cNvPicPr>
          <p:nvPr/>
        </p:nvPicPr>
        <p:blipFill>
          <a:blip r:embed="rId10" cstate="print">
            <a:extLst>
              <a:ext uri="{28A0092B-C50C-407E-A947-70E740481C1C}">
                <a14:useLocalDpi xmlns="" xmlns:a14="http://schemas.microsoft.com/office/drawing/2010/main" val="0"/>
              </a:ext>
            </a:extLst>
          </a:blip>
          <a:srcRect/>
          <a:stretch>
            <a:fillRect/>
          </a:stretch>
        </p:blipFill>
        <p:spPr bwMode="auto">
          <a:xfrm>
            <a:off x="6944290" y="1376611"/>
            <a:ext cx="2097894" cy="2880320"/>
          </a:xfrm>
          <a:prstGeom prst="rect">
            <a:avLst/>
          </a:prstGeom>
          <a:noFill/>
          <a:extLst>
            <a:ext uri="{909E8E84-426E-40DD-AFC4-6F175D3DCCD1}">
              <a14:hiddenFill xmlns="" xmlns:a14="http://schemas.microsoft.com/office/drawing/2010/main">
                <a:solidFill>
                  <a:srgbClr val="FFFFFF"/>
                </a:solidFill>
              </a14:hiddenFill>
            </a:ext>
          </a:extLst>
        </p:spPr>
      </p:pic>
      <p:pic>
        <p:nvPicPr>
          <p:cNvPr id="14" name="Picture 6" descr="http://img0.liveinternet.ru/images/attach/c/7/94/923/94923010_RRRRSSRRyoR_RSRRRRRS_241.png"/>
          <p:cNvPicPr>
            <a:picLocks noChangeAspect="1" noChangeArrowheads="1"/>
          </p:cNvPicPr>
          <p:nvPr/>
        </p:nvPicPr>
        <p:blipFill>
          <a:blip r:embed="rId5">
            <a:extLst>
              <a:ext uri="{28A0092B-C50C-407E-A947-70E740481C1C}">
                <a14:useLocalDpi xmlns="" xmlns:a14="http://schemas.microsoft.com/office/drawing/2010/main" val="0"/>
              </a:ext>
            </a:extLst>
          </a:blip>
          <a:srcRect/>
          <a:stretch>
            <a:fillRect/>
          </a:stretch>
        </p:blipFill>
        <p:spPr bwMode="auto">
          <a:xfrm rot="10800000">
            <a:off x="1628056" y="5229200"/>
            <a:ext cx="7128792" cy="1358573"/>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51979483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C:\Users\admin\Desktop\приказы лето\жаз 2019 2 2.bmp"/>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rot="5939071">
            <a:off x="6343314" y="1927255"/>
            <a:ext cx="1855118" cy="2546998"/>
          </a:xfrm>
          <a:prstGeom prst="rect">
            <a:avLst/>
          </a:prstGeom>
          <a:noFill/>
          <a:extLst>
            <a:ext uri="{909E8E84-426E-40DD-AFC4-6F175D3DCCD1}">
              <a14:hiddenFill xmlns="" xmlns:a14="http://schemas.microsoft.com/office/drawing/2010/main">
                <a:solidFill>
                  <a:srgbClr val="FFFFFF"/>
                </a:solidFill>
              </a14:hiddenFill>
            </a:ext>
          </a:extLst>
        </p:spPr>
      </p:pic>
      <p:sp>
        <p:nvSpPr>
          <p:cNvPr id="2" name="Заголовок 1"/>
          <p:cNvSpPr>
            <a:spLocks noGrp="1"/>
          </p:cNvSpPr>
          <p:nvPr>
            <p:ph type="title"/>
          </p:nvPr>
        </p:nvSpPr>
        <p:spPr>
          <a:xfrm>
            <a:off x="1403648" y="116632"/>
            <a:ext cx="5688632" cy="2267819"/>
          </a:xfrm>
        </p:spPr>
        <p:txBody>
          <a:bodyPr>
            <a:normAutofit/>
          </a:bodyPr>
          <a:lstStyle/>
          <a:p>
            <a:r>
              <a:rPr lang="kk-KZ" sz="2800" b="1" dirty="0" smtClean="0">
                <a:solidFill>
                  <a:srgbClr val="FF0000"/>
                </a:solidFill>
                <a:latin typeface="Times New Roman" pitchFamily="18" charset="0"/>
                <a:cs typeface="Times New Roman" pitchFamily="18" charset="0"/>
              </a:rPr>
              <a:t>«ЖАЗ </a:t>
            </a:r>
            <a:r>
              <a:rPr lang="en-US" sz="2800" b="1" dirty="0" smtClean="0">
                <a:solidFill>
                  <a:srgbClr val="FF0000"/>
                </a:solidFill>
                <a:latin typeface="Times New Roman" pitchFamily="18" charset="0"/>
                <a:cs typeface="Times New Roman" pitchFamily="18" charset="0"/>
              </a:rPr>
              <a:t>-</a:t>
            </a:r>
            <a:r>
              <a:rPr lang="ru-RU" sz="2800" b="1" dirty="0" smtClean="0">
                <a:solidFill>
                  <a:srgbClr val="FF0000"/>
                </a:solidFill>
                <a:latin typeface="Times New Roman" pitchFamily="18" charset="0"/>
                <a:cs typeface="Times New Roman" pitchFamily="18" charset="0"/>
              </a:rPr>
              <a:t>2019</a:t>
            </a:r>
            <a:r>
              <a:rPr lang="kk-KZ" sz="2800" b="1" dirty="0" smtClean="0">
                <a:solidFill>
                  <a:srgbClr val="FF0000"/>
                </a:solidFill>
                <a:latin typeface="Times New Roman" pitchFamily="18" charset="0"/>
                <a:cs typeface="Times New Roman" pitchFamily="18" charset="0"/>
              </a:rPr>
              <a:t>»</a:t>
            </a:r>
            <a:br>
              <a:rPr lang="kk-KZ" sz="2800" b="1" dirty="0" smtClean="0">
                <a:solidFill>
                  <a:srgbClr val="FF0000"/>
                </a:solidFill>
                <a:latin typeface="Times New Roman" pitchFamily="18" charset="0"/>
                <a:cs typeface="Times New Roman" pitchFamily="18" charset="0"/>
              </a:rPr>
            </a:br>
            <a:r>
              <a:rPr lang="kk-KZ" sz="2800" b="1" dirty="0" smtClean="0">
                <a:solidFill>
                  <a:srgbClr val="FF0000"/>
                </a:solidFill>
                <a:latin typeface="Times New Roman" pitchFamily="18" charset="0"/>
                <a:cs typeface="Times New Roman" pitchFamily="18" charset="0"/>
              </a:rPr>
              <a:t>Оқушылардың жазғы демалысың, еңбек пен сауықтыру ұйымдастыру туралы кешеңді бағдарламасы </a:t>
            </a:r>
            <a:endParaRPr lang="ru-RU" sz="2800" b="1" dirty="0">
              <a:solidFill>
                <a:srgbClr val="FF0000"/>
              </a:solidFill>
              <a:latin typeface="Times New Roman" pitchFamily="18" charset="0"/>
              <a:cs typeface="Times New Roman" pitchFamily="18" charset="0"/>
            </a:endParaRPr>
          </a:p>
        </p:txBody>
      </p:sp>
      <p:pic>
        <p:nvPicPr>
          <p:cNvPr id="3" name="Picture 4" descr="https://www.inform.kz/fotoarticles/20161103141826.jp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68560" y="0"/>
            <a:ext cx="2376264" cy="1583187"/>
          </a:xfrm>
          <a:prstGeom prst="rect">
            <a:avLst/>
          </a:prstGeom>
          <a:noFill/>
          <a:extLst>
            <a:ext uri="{909E8E84-426E-40DD-AFC4-6F175D3DCCD1}">
              <a14:hiddenFill xmlns="" xmlns:a14="http://schemas.microsoft.com/office/drawing/2010/main">
                <a:solidFill>
                  <a:srgbClr val="FFFFFF"/>
                </a:solidFill>
              </a14:hiddenFill>
            </a:ext>
          </a:extLst>
        </p:spPr>
      </p:pic>
      <p:pic>
        <p:nvPicPr>
          <p:cNvPr id="4" name="Picture 6" descr="http://www.jebeu.kz/d/file/2019-01-29/1548694609719961.jpg"/>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0" y="5647610"/>
            <a:ext cx="1906094" cy="1080120"/>
          </a:xfrm>
          <a:prstGeom prst="rect">
            <a:avLst/>
          </a:prstGeom>
          <a:noFill/>
          <a:extLst>
            <a:ext uri="{909E8E84-426E-40DD-AFC4-6F175D3DCCD1}">
              <a14:hiddenFill xmlns="" xmlns:a14="http://schemas.microsoft.com/office/drawing/2010/main">
                <a:solidFill>
                  <a:srgbClr val="FFFFFF"/>
                </a:solidFill>
              </a14:hiddenFill>
            </a:ext>
          </a:extLst>
        </p:spPr>
      </p:pic>
      <p:pic>
        <p:nvPicPr>
          <p:cNvPr id="1026" name="Picture 2" descr="https://24.kz/media/k2/items/cache/bf3ac56deb9b529a12438960d5e6fc60_M.jpg"/>
          <p:cNvPicPr>
            <a:picLocks noChangeAspect="1" noChangeArrowheads="1"/>
          </p:cNvPicPr>
          <p:nvPr/>
        </p:nvPicPr>
        <p:blipFill rotWithShape="1">
          <a:blip r:embed="rId5">
            <a:extLst>
              <a:ext uri="{28A0092B-C50C-407E-A947-70E740481C1C}">
                <a14:useLocalDpi xmlns="" xmlns:a14="http://schemas.microsoft.com/office/drawing/2010/main" val="0"/>
              </a:ext>
            </a:extLst>
          </a:blip>
          <a:srcRect l="14473" t="24422" r="26645"/>
          <a:stretch/>
        </p:blipFill>
        <p:spPr bwMode="auto">
          <a:xfrm>
            <a:off x="7092280" y="260648"/>
            <a:ext cx="1738649" cy="1482943"/>
          </a:xfrm>
          <a:prstGeom prst="rect">
            <a:avLst/>
          </a:prstGeom>
          <a:noFill/>
          <a:extLst>
            <a:ext uri="{909E8E84-426E-40DD-AFC4-6F175D3DCCD1}">
              <a14:hiddenFill xmlns="" xmlns:a14="http://schemas.microsoft.com/office/drawing/2010/main">
                <a:solidFill>
                  <a:srgbClr val="FFFFFF"/>
                </a:solidFill>
              </a14:hiddenFill>
            </a:ext>
          </a:extLst>
        </p:spPr>
      </p:pic>
      <p:pic>
        <p:nvPicPr>
          <p:cNvPr id="2049" name="Picture 1" descr="C:\Users\admin\Desktop\приказы лето\жаз 2019 1.bmp"/>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rot="4369276">
            <a:off x="759368" y="2049325"/>
            <a:ext cx="1910373" cy="2622861"/>
          </a:xfrm>
          <a:prstGeom prst="rect">
            <a:avLst/>
          </a:prstGeom>
          <a:noFill/>
          <a:extLst>
            <a:ext uri="{909E8E84-426E-40DD-AFC4-6F175D3DCCD1}">
              <a14:hiddenFill xmlns="" xmlns:a14="http://schemas.microsoft.com/office/drawing/2010/main">
                <a:solidFill>
                  <a:srgbClr val="FFFFFF"/>
                </a:solidFill>
              </a14:hiddenFill>
            </a:ext>
          </a:extLst>
        </p:spPr>
      </p:pic>
      <p:pic>
        <p:nvPicPr>
          <p:cNvPr id="2050" name="Picture 2" descr="C:\Users\admin\Desktop\приказы лето\жаз 2019 2.bmp"/>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rot="4337586">
            <a:off x="2656577" y="2850219"/>
            <a:ext cx="1976461" cy="2713596"/>
          </a:xfrm>
          <a:prstGeom prst="rect">
            <a:avLst/>
          </a:prstGeom>
          <a:noFill/>
          <a:extLst>
            <a:ext uri="{909E8E84-426E-40DD-AFC4-6F175D3DCCD1}">
              <a14:hiddenFill xmlns="" xmlns:a14="http://schemas.microsoft.com/office/drawing/2010/main">
                <a:solidFill>
                  <a:srgbClr val="FFFFFF"/>
                </a:solidFill>
              </a14:hiddenFill>
            </a:ext>
          </a:extLst>
        </p:spPr>
      </p:pic>
      <p:pic>
        <p:nvPicPr>
          <p:cNvPr id="2051" name="Picture 3" descr="C:\Users\admin\Desktop\приказы лето\жаз 2019 2 1.bmp"/>
          <p:cNvPicPr>
            <a:picLocks noChangeAspect="1" noChangeArrowheads="1"/>
          </p:cNvPicPr>
          <p:nvPr/>
        </p:nvPicPr>
        <p:blipFill>
          <a:blip r:embed="rId8" cstate="print">
            <a:extLst>
              <a:ext uri="{28A0092B-C50C-407E-A947-70E740481C1C}">
                <a14:useLocalDpi xmlns="" xmlns:a14="http://schemas.microsoft.com/office/drawing/2010/main" val="0"/>
              </a:ext>
            </a:extLst>
          </a:blip>
          <a:srcRect/>
          <a:stretch>
            <a:fillRect/>
          </a:stretch>
        </p:blipFill>
        <p:spPr bwMode="auto">
          <a:xfrm rot="6042041">
            <a:off x="5751209" y="2742608"/>
            <a:ext cx="1919782" cy="2635779"/>
          </a:xfrm>
          <a:prstGeom prst="rect">
            <a:avLst/>
          </a:prstGeom>
          <a:noFill/>
          <a:extLst>
            <a:ext uri="{909E8E84-426E-40DD-AFC4-6F175D3DCCD1}">
              <a14:hiddenFill xmlns="" xmlns:a14="http://schemas.microsoft.com/office/drawing/2010/main">
                <a:solidFill>
                  <a:srgbClr val="FFFFFF"/>
                </a:solidFill>
              </a14:hiddenFill>
            </a:ext>
          </a:extLst>
        </p:spPr>
      </p:pic>
      <p:pic>
        <p:nvPicPr>
          <p:cNvPr id="12" name="Picture 6" descr="http://img0.liveinternet.ru/images/attach/c/7/94/923/94923010_RRRRSSRRyoR_RSRRRRRS_241.png"/>
          <p:cNvPicPr>
            <a:picLocks noChangeAspect="1" noChangeArrowheads="1"/>
          </p:cNvPicPr>
          <p:nvPr/>
        </p:nvPicPr>
        <p:blipFill>
          <a:blip r:embed="rId9">
            <a:extLst>
              <a:ext uri="{28A0092B-C50C-407E-A947-70E740481C1C}">
                <a14:useLocalDpi xmlns="" xmlns:a14="http://schemas.microsoft.com/office/drawing/2010/main" val="0"/>
              </a:ext>
            </a:extLst>
          </a:blip>
          <a:srcRect/>
          <a:stretch>
            <a:fillRect/>
          </a:stretch>
        </p:blipFill>
        <p:spPr bwMode="auto">
          <a:xfrm rot="10800000">
            <a:off x="1475656" y="5248400"/>
            <a:ext cx="7128792" cy="1358573"/>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83288684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C:\Users\Админ\Desktop\0_80640_64334d52_XL.jpg"/>
          <p:cNvPicPr>
            <a:picLocks noChangeAspect="1" noChangeArrowheads="1"/>
          </p:cNvPicPr>
          <p:nvPr/>
        </p:nvPicPr>
        <p:blipFill>
          <a:blip r:embed="rId2"/>
          <a:srcRect/>
          <a:stretch>
            <a:fillRect/>
          </a:stretch>
        </p:blipFill>
        <p:spPr bwMode="auto">
          <a:xfrm>
            <a:off x="0" y="-27384"/>
            <a:ext cx="9144000" cy="6858000"/>
          </a:xfrm>
          <a:prstGeom prst="rect">
            <a:avLst/>
          </a:prstGeom>
          <a:noFill/>
        </p:spPr>
      </p:pic>
      <p:pic>
        <p:nvPicPr>
          <p:cNvPr id="3" name="Picture 8" descr="ÐÐ°ÑÑÐ¸Ð½ÐºÐ¸ Ð¿Ð¾ Ð·Ð°Ð¿ÑÐ¾ÑÑ ÑÑÑÐ°Ð½Ð¸ Ð¶Ð°Ò£ÒÑÑÑ"/>
          <p:cNvPicPr>
            <a:picLocks noChangeAspect="1" noChangeArrowheads="1"/>
          </p:cNvPicPr>
          <p:nvPr/>
        </p:nvPicPr>
        <p:blipFill>
          <a:blip r:embed="rId3" cstate="print"/>
          <a:srcRect t="13793" r="34673" b="6897"/>
          <a:stretch>
            <a:fillRect/>
          </a:stretch>
        </p:blipFill>
        <p:spPr bwMode="auto">
          <a:xfrm>
            <a:off x="0" y="142852"/>
            <a:ext cx="1571604" cy="1417917"/>
          </a:xfrm>
          <a:prstGeom prst="ellipse">
            <a:avLst/>
          </a:prstGeom>
          <a:ln>
            <a:noFill/>
          </a:ln>
          <a:effectLst>
            <a:softEdge rad="112500"/>
          </a:effectLst>
        </p:spPr>
      </p:pic>
      <p:sp>
        <p:nvSpPr>
          <p:cNvPr id="4" name="TextBox 3"/>
          <p:cNvSpPr txBox="1"/>
          <p:nvPr/>
        </p:nvSpPr>
        <p:spPr>
          <a:xfrm>
            <a:off x="1785918" y="500042"/>
            <a:ext cx="5572164" cy="1015663"/>
          </a:xfrm>
          <a:prstGeom prst="rect">
            <a:avLst/>
          </a:prstGeom>
          <a:noFill/>
        </p:spPr>
        <p:txBody>
          <a:bodyPr wrap="square" rtlCol="0">
            <a:spAutoFit/>
          </a:bodyPr>
          <a:lstStyle/>
          <a:p>
            <a:r>
              <a:rPr lang="kk-KZ" sz="6000" b="1" cap="all" dirty="0" smtClean="0">
                <a:ln w="9000" cmpd="sng">
                  <a:solidFill>
                    <a:srgbClr val="C00000"/>
                  </a:solidFill>
                  <a:prstDash val="solid"/>
                </a:ln>
                <a:solidFill>
                  <a:srgbClr val="FFFF00"/>
                </a:solidFill>
                <a:effectLst>
                  <a:reflection blurRad="12700" stA="28000" endPos="45000" dist="1000" dir="5400000" sy="-100000" algn="bl" rotWithShape="0"/>
                </a:effectLst>
                <a:latin typeface="Times New Roman" pitchFamily="18" charset="0"/>
                <a:cs typeface="Times New Roman" pitchFamily="18" charset="0"/>
              </a:rPr>
              <a:t>  “ЖҰЛДЫЗ”</a:t>
            </a:r>
            <a:endParaRPr lang="ru-RU" sz="6000" b="1" cap="all" dirty="0">
              <a:ln w="9000" cmpd="sng">
                <a:solidFill>
                  <a:srgbClr val="C00000"/>
                </a:solidFill>
                <a:prstDash val="solid"/>
              </a:ln>
              <a:solidFill>
                <a:srgbClr val="FFFF00"/>
              </a:solidFill>
              <a:effectLst>
                <a:reflection blurRad="12700" stA="28000" endPos="45000" dist="1000" dir="5400000" sy="-100000" algn="bl" rotWithShape="0"/>
              </a:effectLst>
              <a:latin typeface="Times New Roman" pitchFamily="18" charset="0"/>
              <a:cs typeface="Times New Roman" pitchFamily="18" charset="0"/>
            </a:endParaRPr>
          </a:p>
        </p:txBody>
      </p:sp>
      <p:sp>
        <p:nvSpPr>
          <p:cNvPr id="5" name="TextBox 4"/>
          <p:cNvSpPr txBox="1"/>
          <p:nvPr/>
        </p:nvSpPr>
        <p:spPr>
          <a:xfrm>
            <a:off x="2357422" y="1714488"/>
            <a:ext cx="4429156" cy="584775"/>
          </a:xfrm>
          <a:prstGeom prst="rect">
            <a:avLst/>
          </a:prstGeom>
          <a:noFill/>
        </p:spPr>
        <p:txBody>
          <a:bodyPr wrap="square" rtlCol="0">
            <a:spAutoFit/>
          </a:bodyPr>
          <a:lstStyle/>
          <a:p>
            <a:pPr algn="ctr"/>
            <a:r>
              <a:rPr lang="kk-KZ" sz="3200" dirty="0" smtClean="0">
                <a:ln>
                  <a:solidFill>
                    <a:srgbClr val="002060"/>
                  </a:solidFill>
                </a:ln>
                <a:solidFill>
                  <a:srgbClr val="002060"/>
                </a:solidFill>
                <a:latin typeface="Times New Roman" pitchFamily="18" charset="0"/>
                <a:cs typeface="Times New Roman" pitchFamily="18" charset="0"/>
              </a:rPr>
              <a:t>мектеп алды алаңы</a:t>
            </a:r>
          </a:p>
        </p:txBody>
      </p:sp>
      <p:sp>
        <p:nvSpPr>
          <p:cNvPr id="7" name="TextBox 6"/>
          <p:cNvSpPr txBox="1"/>
          <p:nvPr/>
        </p:nvSpPr>
        <p:spPr>
          <a:xfrm>
            <a:off x="285720" y="2643182"/>
            <a:ext cx="5781583" cy="892552"/>
          </a:xfrm>
          <a:prstGeom prst="rect">
            <a:avLst/>
          </a:prstGeom>
          <a:noFill/>
        </p:spPr>
        <p:txBody>
          <a:bodyPr wrap="none" rtlCol="0">
            <a:spAutoFit/>
          </a:bodyPr>
          <a:lstStyle/>
          <a:p>
            <a:pPr algn="ctr"/>
            <a:r>
              <a:rPr lang="kk-KZ" sz="2800" b="1" dirty="0" smtClean="0">
                <a:solidFill>
                  <a:srgbClr val="0070C0"/>
                </a:solidFill>
                <a:latin typeface="Times New Roman" pitchFamily="18" charset="0"/>
                <a:cs typeface="Times New Roman" pitchFamily="18" charset="0"/>
              </a:rPr>
              <a:t>Ұраны:</a:t>
            </a:r>
          </a:p>
          <a:p>
            <a:pPr algn="ctr"/>
            <a:r>
              <a:rPr lang="kk-KZ" sz="2400" b="1" dirty="0" smtClean="0">
                <a:solidFill>
                  <a:srgbClr val="C00000"/>
                </a:solidFill>
                <a:latin typeface="Times New Roman" pitchFamily="18" charset="0"/>
                <a:cs typeface="Times New Roman" pitchFamily="18" charset="0"/>
              </a:rPr>
              <a:t>“ЖҰЛДЫЗ” әрқашан сапарлы шолпан!</a:t>
            </a:r>
            <a:endParaRPr lang="ru-RU" sz="2400" b="1" dirty="0">
              <a:solidFill>
                <a:srgbClr val="C00000"/>
              </a:solidFill>
              <a:latin typeface="Times New Roman" pitchFamily="18" charset="0"/>
              <a:cs typeface="Times New Roman" pitchFamily="18" charset="0"/>
            </a:endParaRPr>
          </a:p>
        </p:txBody>
      </p:sp>
      <p:sp>
        <p:nvSpPr>
          <p:cNvPr id="8" name="TextBox 7"/>
          <p:cNvSpPr txBox="1"/>
          <p:nvPr/>
        </p:nvSpPr>
        <p:spPr>
          <a:xfrm>
            <a:off x="2571736" y="3714752"/>
            <a:ext cx="6000792" cy="892552"/>
          </a:xfrm>
          <a:prstGeom prst="rect">
            <a:avLst/>
          </a:prstGeom>
          <a:noFill/>
        </p:spPr>
        <p:txBody>
          <a:bodyPr wrap="square" rtlCol="0">
            <a:spAutoFit/>
          </a:bodyPr>
          <a:lstStyle/>
          <a:p>
            <a:pPr algn="ctr"/>
            <a:r>
              <a:rPr lang="kk-KZ" sz="2800" b="1" dirty="0" smtClean="0">
                <a:solidFill>
                  <a:srgbClr val="0070C0"/>
                </a:solidFill>
                <a:latin typeface="Times New Roman" pitchFamily="18" charset="0"/>
                <a:cs typeface="Times New Roman" pitchFamily="18" charset="0"/>
              </a:rPr>
              <a:t>Девиз:</a:t>
            </a:r>
          </a:p>
          <a:p>
            <a:pPr algn="ctr"/>
            <a:r>
              <a:rPr lang="kk-KZ" sz="2400" b="1" dirty="0" smtClean="0">
                <a:solidFill>
                  <a:srgbClr val="C00000"/>
                </a:solidFill>
                <a:latin typeface="Times New Roman" pitchFamily="18" charset="0"/>
                <a:cs typeface="Times New Roman" pitchFamily="18" charset="0"/>
              </a:rPr>
              <a:t>“ЖҰЛДЫЗ” всегда путеводная звезда!</a:t>
            </a:r>
            <a:endParaRPr lang="ru-RU" sz="2400" b="1" dirty="0">
              <a:solidFill>
                <a:srgbClr val="C00000"/>
              </a:solidFill>
              <a:latin typeface="Times New Roman" pitchFamily="18" charset="0"/>
              <a:cs typeface="Times New Roman" pitchFamily="18" charset="0"/>
            </a:endParaRPr>
          </a:p>
        </p:txBody>
      </p:sp>
      <p:sp>
        <p:nvSpPr>
          <p:cNvPr id="9" name="TextBox 8"/>
          <p:cNvSpPr txBox="1"/>
          <p:nvPr/>
        </p:nvSpPr>
        <p:spPr>
          <a:xfrm>
            <a:off x="5072066" y="4714884"/>
            <a:ext cx="3659593" cy="892552"/>
          </a:xfrm>
          <a:prstGeom prst="rect">
            <a:avLst/>
          </a:prstGeom>
          <a:noFill/>
        </p:spPr>
        <p:txBody>
          <a:bodyPr wrap="square" rtlCol="0">
            <a:spAutoFit/>
          </a:bodyPr>
          <a:lstStyle/>
          <a:p>
            <a:pPr algn="ctr"/>
            <a:r>
              <a:rPr lang="en-US" sz="2800" b="1" dirty="0" smtClean="0">
                <a:solidFill>
                  <a:srgbClr val="0070C0"/>
                </a:solidFill>
                <a:latin typeface="Times New Roman" pitchFamily="18" charset="0"/>
                <a:cs typeface="Times New Roman" pitchFamily="18" charset="0"/>
              </a:rPr>
              <a:t>Motto</a:t>
            </a:r>
            <a:r>
              <a:rPr lang="kk-KZ" sz="2800" b="1" dirty="0" smtClean="0">
                <a:solidFill>
                  <a:srgbClr val="0070C0"/>
                </a:solidFill>
                <a:latin typeface="Times New Roman" pitchFamily="18" charset="0"/>
                <a:cs typeface="Times New Roman" pitchFamily="18" charset="0"/>
              </a:rPr>
              <a:t>:</a:t>
            </a:r>
          </a:p>
          <a:p>
            <a:pPr algn="ctr"/>
            <a:r>
              <a:rPr lang="kk-KZ" sz="2400" b="1" dirty="0" smtClean="0">
                <a:solidFill>
                  <a:srgbClr val="C00000"/>
                </a:solidFill>
                <a:latin typeface="Times New Roman" pitchFamily="18" charset="0"/>
                <a:cs typeface="Times New Roman" pitchFamily="18" charset="0"/>
              </a:rPr>
              <a:t>“</a:t>
            </a:r>
            <a:r>
              <a:rPr lang="en-US" sz="2400" b="1" dirty="0" smtClean="0">
                <a:solidFill>
                  <a:srgbClr val="C00000"/>
                </a:solidFill>
                <a:latin typeface="Times New Roman" pitchFamily="18" charset="0"/>
                <a:cs typeface="Times New Roman" pitchFamily="18" charset="0"/>
              </a:rPr>
              <a:t>STAR</a:t>
            </a:r>
            <a:r>
              <a:rPr lang="kk-KZ" sz="2400" b="1" dirty="0" smtClean="0">
                <a:solidFill>
                  <a:srgbClr val="C00000"/>
                </a:solidFill>
                <a:latin typeface="Times New Roman" pitchFamily="18" charset="0"/>
                <a:cs typeface="Times New Roman" pitchFamily="18" charset="0"/>
              </a:rPr>
              <a:t>” </a:t>
            </a:r>
            <a:r>
              <a:rPr lang="en-US" sz="2400" b="1" dirty="0" err="1" smtClean="0">
                <a:solidFill>
                  <a:srgbClr val="C00000"/>
                </a:solidFill>
                <a:latin typeface="Times New Roman" pitchFamily="18" charset="0"/>
                <a:cs typeface="Times New Roman" pitchFamily="18" charset="0"/>
              </a:rPr>
              <a:t>allwais</a:t>
            </a:r>
            <a:r>
              <a:rPr lang="en-US" sz="2400" b="1" dirty="0" smtClean="0">
                <a:solidFill>
                  <a:srgbClr val="C00000"/>
                </a:solidFill>
                <a:latin typeface="Times New Roman" pitchFamily="18" charset="0"/>
                <a:cs typeface="Times New Roman" pitchFamily="18" charset="0"/>
              </a:rPr>
              <a:t> be bright</a:t>
            </a:r>
            <a:r>
              <a:rPr lang="kk-KZ" sz="2400" b="1" dirty="0" smtClean="0">
                <a:solidFill>
                  <a:srgbClr val="C00000"/>
                </a:solidFill>
                <a:latin typeface="Times New Roman" pitchFamily="18" charset="0"/>
                <a:cs typeface="Times New Roman" pitchFamily="18" charset="0"/>
              </a:rPr>
              <a:t>!</a:t>
            </a:r>
            <a:endParaRPr lang="ru-RU" sz="2400" b="1" dirty="0">
              <a:solidFill>
                <a:srgbClr val="C00000"/>
              </a:solidFill>
              <a:latin typeface="Times New Roman" pitchFamily="18" charset="0"/>
              <a:cs typeface="Times New Roman" pitchFamily="18" charset="0"/>
            </a:endParaRPr>
          </a:p>
        </p:txBody>
      </p:sp>
      <p:pic>
        <p:nvPicPr>
          <p:cNvPr id="10" name="Picture 6" descr="http://www.jebeu.kz/d/file/2019-01-29/1548694609719961.jpg"/>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7068864" y="289774"/>
            <a:ext cx="1728192" cy="1080120"/>
          </a:xfrm>
          <a:prstGeom prst="ellipse">
            <a:avLst/>
          </a:prstGeom>
          <a:ln>
            <a:noFill/>
          </a:ln>
          <a:effectLst>
            <a:softEdge rad="112500"/>
          </a:effectLst>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27129736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srcRect/>
          <a:stretch>
            <a:fillRect/>
          </a:stretch>
        </p:blipFill>
        <p:spPr bwMode="auto">
          <a:xfrm>
            <a:off x="0" y="0"/>
            <a:ext cx="9143999" cy="6858000"/>
          </a:xfrm>
          <a:prstGeom prst="rect">
            <a:avLst/>
          </a:prstGeom>
          <a:noFill/>
          <a:ln w="9525">
            <a:noFill/>
            <a:miter lim="800000"/>
            <a:headEnd/>
            <a:tailEnd/>
          </a:ln>
          <a:effectLst/>
        </p:spPr>
      </p:pic>
      <p:pic>
        <p:nvPicPr>
          <p:cNvPr id="3" name="Picture 8" descr="ÐÐ°ÑÑÐ¸Ð½ÐºÐ¸ Ð¿Ð¾ Ð·Ð°Ð¿ÑÐ¾ÑÑ ÑÑÑÐ°Ð½Ð¸ Ð¶Ð°Ò£ÒÑÑÑ"/>
          <p:cNvPicPr>
            <a:picLocks noChangeAspect="1" noChangeArrowheads="1"/>
          </p:cNvPicPr>
          <p:nvPr/>
        </p:nvPicPr>
        <p:blipFill>
          <a:blip r:embed="rId3" cstate="print"/>
          <a:srcRect t="13793" r="34673" b="6897"/>
          <a:stretch>
            <a:fillRect/>
          </a:stretch>
        </p:blipFill>
        <p:spPr bwMode="auto">
          <a:xfrm>
            <a:off x="0" y="214290"/>
            <a:ext cx="1571604" cy="1417917"/>
          </a:xfrm>
          <a:prstGeom prst="ellipse">
            <a:avLst/>
          </a:prstGeom>
          <a:ln>
            <a:noFill/>
          </a:ln>
          <a:effectLst>
            <a:softEdge rad="112500"/>
          </a:effectLst>
        </p:spPr>
      </p:pic>
      <p:sp>
        <p:nvSpPr>
          <p:cNvPr id="4" name="TextBox 3"/>
          <p:cNvSpPr txBox="1"/>
          <p:nvPr/>
        </p:nvSpPr>
        <p:spPr>
          <a:xfrm>
            <a:off x="1714480" y="428604"/>
            <a:ext cx="5444311" cy="584775"/>
          </a:xfrm>
          <a:prstGeom prst="rect">
            <a:avLst/>
          </a:prstGeom>
          <a:noFill/>
        </p:spPr>
        <p:txBody>
          <a:bodyPr wrap="none" rtlCol="0">
            <a:spAutoFit/>
          </a:bodyPr>
          <a:lstStyle/>
          <a:p>
            <a:r>
              <a:rPr lang="kk-KZ" sz="3200" dirty="0" smtClean="0">
                <a:ln>
                  <a:solidFill>
                    <a:srgbClr val="C00000"/>
                  </a:solidFill>
                </a:ln>
                <a:solidFill>
                  <a:srgbClr val="C00000"/>
                </a:solidFill>
                <a:latin typeface="Times New Roman" pitchFamily="18" charset="0"/>
                <a:cs typeface="Times New Roman" pitchFamily="18" charset="0"/>
              </a:rPr>
              <a:t>“Жұлдыз” мектеп алды алаңы</a:t>
            </a:r>
            <a:endParaRPr lang="ru-RU" sz="3200" dirty="0">
              <a:ln>
                <a:solidFill>
                  <a:srgbClr val="C00000"/>
                </a:solidFill>
              </a:ln>
              <a:solidFill>
                <a:srgbClr val="C00000"/>
              </a:solidFill>
              <a:latin typeface="Times New Roman" pitchFamily="18" charset="0"/>
              <a:cs typeface="Times New Roman" pitchFamily="18" charset="0"/>
            </a:endParaRPr>
          </a:p>
        </p:txBody>
      </p:sp>
      <p:sp>
        <p:nvSpPr>
          <p:cNvPr id="5" name="TextBox 4"/>
          <p:cNvSpPr txBox="1"/>
          <p:nvPr/>
        </p:nvSpPr>
        <p:spPr>
          <a:xfrm>
            <a:off x="1142976" y="1071546"/>
            <a:ext cx="5867825" cy="1200329"/>
          </a:xfrm>
          <a:prstGeom prst="rect">
            <a:avLst/>
          </a:prstGeom>
          <a:noFill/>
        </p:spPr>
        <p:txBody>
          <a:bodyPr wrap="none" rtlCol="0">
            <a:spAutoFit/>
          </a:bodyPr>
          <a:lstStyle/>
          <a:p>
            <a:pPr algn="ctr"/>
            <a:r>
              <a:rPr lang="kk-KZ" sz="2400" dirty="0" smtClean="0">
                <a:ln>
                  <a:solidFill>
                    <a:srgbClr val="C00000"/>
                  </a:solidFill>
                </a:ln>
                <a:solidFill>
                  <a:srgbClr val="C00000"/>
                </a:solidFill>
                <a:latin typeface="Times New Roman" pitchFamily="18" charset="0"/>
                <a:cs typeface="Times New Roman" pitchFamily="18" charset="0"/>
              </a:rPr>
              <a:t>Мақсаты:</a:t>
            </a:r>
          </a:p>
          <a:p>
            <a:pPr algn="ctr"/>
            <a:r>
              <a:rPr lang="kk-KZ" sz="2400" dirty="0" smtClean="0">
                <a:ln>
                  <a:solidFill>
                    <a:srgbClr val="7030A0"/>
                  </a:solidFill>
                </a:ln>
                <a:solidFill>
                  <a:srgbClr val="7030A0"/>
                </a:solidFill>
                <a:latin typeface="Times New Roman" pitchFamily="18" charset="0"/>
                <a:cs typeface="Times New Roman" pitchFamily="18" charset="0"/>
              </a:rPr>
              <a:t>Мектеп оқушыларының жазғы демалысын </a:t>
            </a:r>
          </a:p>
          <a:p>
            <a:pPr algn="ctr"/>
            <a:r>
              <a:rPr lang="kk-KZ" sz="2400" dirty="0" smtClean="0">
                <a:ln>
                  <a:solidFill>
                    <a:srgbClr val="7030A0"/>
                  </a:solidFill>
                </a:ln>
                <a:solidFill>
                  <a:srgbClr val="7030A0"/>
                </a:solidFill>
                <a:latin typeface="Times New Roman" pitchFamily="18" charset="0"/>
                <a:cs typeface="Times New Roman" pitchFamily="18" charset="0"/>
              </a:rPr>
              <a:t>тиімді ұйымдастыру</a:t>
            </a:r>
            <a:endParaRPr lang="ru-RU" sz="2400" dirty="0">
              <a:ln>
                <a:solidFill>
                  <a:srgbClr val="7030A0"/>
                </a:solidFill>
              </a:ln>
              <a:solidFill>
                <a:srgbClr val="7030A0"/>
              </a:solidFill>
              <a:latin typeface="Times New Roman" pitchFamily="18" charset="0"/>
              <a:cs typeface="Times New Roman" pitchFamily="18" charset="0"/>
            </a:endParaRPr>
          </a:p>
        </p:txBody>
      </p:sp>
      <p:sp>
        <p:nvSpPr>
          <p:cNvPr id="8" name="TextBox 7"/>
          <p:cNvSpPr txBox="1"/>
          <p:nvPr/>
        </p:nvSpPr>
        <p:spPr>
          <a:xfrm>
            <a:off x="3500430" y="2214554"/>
            <a:ext cx="1321644" cy="461665"/>
          </a:xfrm>
          <a:prstGeom prst="rect">
            <a:avLst/>
          </a:prstGeom>
          <a:noFill/>
        </p:spPr>
        <p:txBody>
          <a:bodyPr wrap="none" rtlCol="0">
            <a:spAutoFit/>
          </a:bodyPr>
          <a:lstStyle/>
          <a:p>
            <a:r>
              <a:rPr lang="kk-KZ" sz="2400" dirty="0" smtClean="0">
                <a:ln>
                  <a:solidFill>
                    <a:srgbClr val="C00000"/>
                  </a:solidFill>
                </a:ln>
                <a:solidFill>
                  <a:srgbClr val="C00000"/>
                </a:solidFill>
                <a:latin typeface="Times New Roman" pitchFamily="18" charset="0"/>
                <a:cs typeface="Times New Roman" pitchFamily="18" charset="0"/>
              </a:rPr>
              <a:t>Ережесі:</a:t>
            </a:r>
            <a:endParaRPr lang="ru-RU" sz="2400" dirty="0">
              <a:ln>
                <a:solidFill>
                  <a:srgbClr val="C00000"/>
                </a:solidFill>
              </a:ln>
              <a:solidFill>
                <a:srgbClr val="C00000"/>
              </a:solidFill>
              <a:latin typeface="Times New Roman" pitchFamily="18" charset="0"/>
              <a:cs typeface="Times New Roman" pitchFamily="18" charset="0"/>
            </a:endParaRPr>
          </a:p>
        </p:txBody>
      </p:sp>
      <p:sp>
        <p:nvSpPr>
          <p:cNvPr id="9" name="TextBox 8"/>
          <p:cNvSpPr txBox="1"/>
          <p:nvPr/>
        </p:nvSpPr>
        <p:spPr>
          <a:xfrm>
            <a:off x="1643042" y="2643182"/>
            <a:ext cx="6643734" cy="3170099"/>
          </a:xfrm>
          <a:prstGeom prst="rect">
            <a:avLst/>
          </a:prstGeom>
          <a:noFill/>
        </p:spPr>
        <p:txBody>
          <a:bodyPr wrap="square" rtlCol="0">
            <a:spAutoFit/>
          </a:bodyPr>
          <a:lstStyle/>
          <a:p>
            <a:r>
              <a:rPr lang="kk-KZ" sz="2000" dirty="0" smtClean="0">
                <a:ln>
                  <a:solidFill>
                    <a:srgbClr val="7030A0"/>
                  </a:solidFill>
                </a:ln>
                <a:solidFill>
                  <a:srgbClr val="7030A0"/>
                </a:solidFill>
                <a:latin typeface="Times New Roman" pitchFamily="18" charset="0"/>
                <a:cs typeface="Times New Roman" pitchFamily="18" charset="0"/>
              </a:rPr>
              <a:t>Қоршаған ортаны қорғау;</a:t>
            </a:r>
          </a:p>
          <a:p>
            <a:r>
              <a:rPr lang="kk-KZ" sz="2000" dirty="0" smtClean="0">
                <a:ln>
                  <a:solidFill>
                    <a:srgbClr val="7030A0"/>
                  </a:solidFill>
                </a:ln>
                <a:solidFill>
                  <a:srgbClr val="7030A0"/>
                </a:solidFill>
                <a:latin typeface="Times New Roman" pitchFamily="18" charset="0"/>
                <a:cs typeface="Times New Roman" pitchFamily="18" charset="0"/>
              </a:rPr>
              <a:t>Үлкенді құрметтеу, кішіге қамқор болу;</a:t>
            </a:r>
          </a:p>
          <a:p>
            <a:r>
              <a:rPr lang="kk-KZ" sz="2000" dirty="0" smtClean="0">
                <a:ln>
                  <a:solidFill>
                    <a:srgbClr val="7030A0"/>
                  </a:solidFill>
                </a:ln>
                <a:solidFill>
                  <a:srgbClr val="7030A0"/>
                </a:solidFill>
                <a:latin typeface="Times New Roman" pitchFamily="18" charset="0"/>
                <a:cs typeface="Times New Roman" pitchFamily="18" charset="0"/>
              </a:rPr>
              <a:t>Ұқыпты болу, лагерь заттарына мұқият қарау, сындырмау;</a:t>
            </a:r>
          </a:p>
          <a:p>
            <a:r>
              <a:rPr lang="kk-KZ" sz="2000" dirty="0" smtClean="0">
                <a:ln>
                  <a:solidFill>
                    <a:srgbClr val="7030A0"/>
                  </a:solidFill>
                </a:ln>
                <a:solidFill>
                  <a:srgbClr val="7030A0"/>
                </a:solidFill>
                <a:latin typeface="Times New Roman" pitchFamily="18" charset="0"/>
                <a:cs typeface="Times New Roman" pitchFamily="18" charset="0"/>
              </a:rPr>
              <a:t>Лидер болу, әр түрлі шараларға белсене қатысу;</a:t>
            </a:r>
          </a:p>
          <a:p>
            <a:r>
              <a:rPr lang="kk-KZ" sz="2000" dirty="0" smtClean="0">
                <a:ln>
                  <a:solidFill>
                    <a:srgbClr val="7030A0"/>
                  </a:solidFill>
                </a:ln>
                <a:solidFill>
                  <a:srgbClr val="7030A0"/>
                </a:solidFill>
                <a:latin typeface="Times New Roman" pitchFamily="18" charset="0"/>
                <a:cs typeface="Times New Roman" pitchFamily="18" charset="0"/>
              </a:rPr>
              <a:t>Лагерь ережелеріне мойынсұну;</a:t>
            </a:r>
          </a:p>
          <a:p>
            <a:r>
              <a:rPr lang="kk-KZ" sz="2000" dirty="0" smtClean="0">
                <a:ln>
                  <a:solidFill>
                    <a:srgbClr val="7030A0"/>
                  </a:solidFill>
                </a:ln>
                <a:solidFill>
                  <a:srgbClr val="7030A0"/>
                </a:solidFill>
                <a:latin typeface="Times New Roman" pitchFamily="18" charset="0"/>
                <a:cs typeface="Times New Roman" pitchFamily="18" charset="0"/>
              </a:rPr>
              <a:t>Ұстаздың рұқсатынсыз кетпеу,</a:t>
            </a:r>
            <a:r>
              <a:rPr lang="ru-RU" sz="2000" dirty="0" smtClean="0">
                <a:ln>
                  <a:solidFill>
                    <a:srgbClr val="7030A0"/>
                  </a:solidFill>
                </a:ln>
                <a:solidFill>
                  <a:srgbClr val="7030A0"/>
                </a:solidFill>
                <a:latin typeface="Times New Roman" pitchFamily="18" charset="0"/>
                <a:cs typeface="Times New Roman" pitchFamily="18" charset="0"/>
              </a:rPr>
              <a:t> </a:t>
            </a:r>
            <a:r>
              <a:rPr lang="ru-RU" sz="2000" dirty="0" err="1" smtClean="0">
                <a:ln>
                  <a:solidFill>
                    <a:srgbClr val="7030A0"/>
                  </a:solidFill>
                </a:ln>
                <a:solidFill>
                  <a:srgbClr val="7030A0"/>
                </a:solidFill>
                <a:latin typeface="Times New Roman" pitchFamily="18" charset="0"/>
                <a:cs typeface="Times New Roman" pitchFamily="18" charset="0"/>
              </a:rPr>
              <a:t>ұстазды тыңдау;</a:t>
            </a:r>
            <a:endParaRPr lang="ru-RU" sz="2000" dirty="0" smtClean="0">
              <a:ln>
                <a:solidFill>
                  <a:srgbClr val="7030A0"/>
                </a:solidFill>
              </a:ln>
              <a:solidFill>
                <a:srgbClr val="7030A0"/>
              </a:solidFill>
              <a:latin typeface="Times New Roman" pitchFamily="18" charset="0"/>
              <a:cs typeface="Times New Roman" pitchFamily="18" charset="0"/>
            </a:endParaRPr>
          </a:p>
          <a:p>
            <a:r>
              <a:rPr lang="kk-KZ" sz="2000" dirty="0" smtClean="0">
                <a:ln>
                  <a:solidFill>
                    <a:srgbClr val="7030A0"/>
                  </a:solidFill>
                </a:ln>
                <a:solidFill>
                  <a:srgbClr val="7030A0"/>
                </a:solidFill>
                <a:latin typeface="Times New Roman" pitchFamily="18" charset="0"/>
                <a:cs typeface="Times New Roman" pitchFamily="18" charset="0"/>
              </a:rPr>
              <a:t>Әр күні сағат 15-00-ден кейін тікелей үйге бару;</a:t>
            </a:r>
          </a:p>
          <a:p>
            <a:r>
              <a:rPr lang="kk-KZ" sz="2000" dirty="0" smtClean="0">
                <a:ln>
                  <a:solidFill>
                    <a:srgbClr val="7030A0"/>
                  </a:solidFill>
                </a:ln>
                <a:solidFill>
                  <a:srgbClr val="7030A0"/>
                </a:solidFill>
                <a:latin typeface="Times New Roman" pitchFamily="18" charset="0"/>
                <a:cs typeface="Times New Roman" pitchFamily="18" charset="0"/>
              </a:rPr>
              <a:t>Жолда жүру ережесін сақтау, мұқият болу;</a:t>
            </a:r>
          </a:p>
          <a:p>
            <a:r>
              <a:rPr lang="kk-KZ" sz="2000" dirty="0" smtClean="0">
                <a:ln>
                  <a:solidFill>
                    <a:srgbClr val="7030A0"/>
                  </a:solidFill>
                </a:ln>
                <a:solidFill>
                  <a:srgbClr val="7030A0"/>
                </a:solidFill>
                <a:latin typeface="Times New Roman" pitchFamily="18" charset="0"/>
                <a:cs typeface="Times New Roman" pitchFamily="18" charset="0"/>
              </a:rPr>
              <a:t>Көшеде жүргенде міндетті түрде күннен </a:t>
            </a:r>
          </a:p>
          <a:p>
            <a:r>
              <a:rPr lang="kk-KZ" sz="2000" dirty="0" smtClean="0">
                <a:ln>
                  <a:solidFill>
                    <a:srgbClr val="7030A0"/>
                  </a:solidFill>
                </a:ln>
                <a:solidFill>
                  <a:srgbClr val="7030A0"/>
                </a:solidFill>
                <a:latin typeface="Times New Roman" pitchFamily="18" charset="0"/>
                <a:cs typeface="Times New Roman" pitchFamily="18" charset="0"/>
              </a:rPr>
              <a:t>қорғайтын бас киім кию.</a:t>
            </a:r>
          </a:p>
        </p:txBody>
      </p:sp>
    </p:spTree>
    <p:extLst>
      <p:ext uri="{BB962C8B-B14F-4D97-AF65-F5344CB8AC3E}">
        <p14:creationId xmlns="" xmlns:p14="http://schemas.microsoft.com/office/powerpoint/2010/main" val="78924458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0" y="0"/>
            <a:ext cx="9143999" cy="6858000"/>
          </a:xfrm>
          <a:prstGeom prst="rect">
            <a:avLst/>
          </a:prstGeom>
          <a:noFill/>
          <a:ln w="9525">
            <a:noFill/>
            <a:miter lim="800000"/>
            <a:headEnd/>
            <a:tailEnd/>
          </a:ln>
          <a:effectLst/>
        </p:spPr>
      </p:pic>
      <p:sp>
        <p:nvSpPr>
          <p:cNvPr id="3" name="TextBox 2"/>
          <p:cNvSpPr txBox="1"/>
          <p:nvPr/>
        </p:nvSpPr>
        <p:spPr>
          <a:xfrm>
            <a:off x="428596" y="571480"/>
            <a:ext cx="8276752" cy="6001643"/>
          </a:xfrm>
          <a:prstGeom prst="rect">
            <a:avLst/>
          </a:prstGeom>
          <a:noFill/>
        </p:spPr>
        <p:txBody>
          <a:bodyPr wrap="square" rtlCol="0">
            <a:spAutoFit/>
          </a:bodyPr>
          <a:lstStyle/>
          <a:p>
            <a:pPr algn="ctr"/>
            <a:r>
              <a:rPr lang="kk-KZ" sz="2000" dirty="0" smtClean="0">
                <a:ln>
                  <a:solidFill>
                    <a:schemeClr val="accent4">
                      <a:lumMod val="50000"/>
                    </a:schemeClr>
                  </a:solidFill>
                </a:ln>
                <a:solidFill>
                  <a:schemeClr val="accent4">
                    <a:lumMod val="50000"/>
                  </a:schemeClr>
                </a:solidFill>
                <a:latin typeface="Times New Roman" pitchFamily="18" charset="0"/>
                <a:cs typeface="Times New Roman" pitchFamily="18" charset="0"/>
              </a:rPr>
              <a:t>Мақсаты:</a:t>
            </a:r>
          </a:p>
          <a:p>
            <a:r>
              <a:rPr lang="kk-KZ" dirty="0" smtClean="0">
                <a:ln>
                  <a:solidFill>
                    <a:srgbClr val="0070C0"/>
                  </a:solidFill>
                </a:ln>
                <a:solidFill>
                  <a:srgbClr val="0070C0"/>
                </a:solidFill>
                <a:latin typeface="Times New Roman" pitchFamily="18" charset="0"/>
                <a:cs typeface="Times New Roman" pitchFamily="18" charset="0"/>
              </a:rPr>
              <a:t>        “Жұлдыз” лагеріне келген әрбір оқушыны алдымен жақсылыққа, адамгершілікке, ұйымшылдыққа тәрбиелей отырып, оқушылардың жазғы демалыс уақытын тиімді пайдалана білуге үйрету. Балалардың жаз мезгіліндегі демалысын, сауықтырылуы мен тиімді әрі мағыналы өткізуге жағдайлар жасау, қауіпсіздік ережелерін үйрете отырып салауатты өмір салтын қалыптастыру, рухани және мәдени білімдерін жетілдіру, салт-дәстүрін дамыту, отансүйгіштік, патриоттық сезімдерін арттыру.</a:t>
            </a:r>
          </a:p>
          <a:p>
            <a:pPr algn="ctr"/>
            <a:endParaRPr lang="kk-KZ" sz="2000" dirty="0" smtClean="0">
              <a:ln>
                <a:solidFill>
                  <a:schemeClr val="accent4">
                    <a:lumMod val="50000"/>
                  </a:schemeClr>
                </a:solidFill>
              </a:ln>
              <a:solidFill>
                <a:schemeClr val="accent4">
                  <a:lumMod val="50000"/>
                </a:schemeClr>
              </a:solidFill>
              <a:latin typeface="Times New Roman" pitchFamily="18" charset="0"/>
              <a:cs typeface="Times New Roman" pitchFamily="18" charset="0"/>
            </a:endParaRPr>
          </a:p>
          <a:p>
            <a:pPr algn="ctr"/>
            <a:r>
              <a:rPr lang="kk-KZ" sz="2000" dirty="0" smtClean="0">
                <a:ln>
                  <a:solidFill>
                    <a:schemeClr val="accent4">
                      <a:lumMod val="50000"/>
                    </a:schemeClr>
                  </a:solidFill>
                </a:ln>
                <a:solidFill>
                  <a:schemeClr val="accent4">
                    <a:lumMod val="50000"/>
                  </a:schemeClr>
                </a:solidFill>
                <a:latin typeface="Times New Roman" pitchFamily="18" charset="0"/>
                <a:cs typeface="Times New Roman" pitchFamily="18" charset="0"/>
              </a:rPr>
              <a:t>Міндеттері:</a:t>
            </a:r>
          </a:p>
          <a:p>
            <a:r>
              <a:rPr lang="kk-KZ" dirty="0" smtClean="0">
                <a:ln>
                  <a:solidFill>
                    <a:srgbClr val="0070C0"/>
                  </a:solidFill>
                </a:ln>
                <a:solidFill>
                  <a:srgbClr val="0070C0"/>
                </a:solidFill>
                <a:latin typeface="Times New Roman" pitchFamily="18" charset="0"/>
                <a:cs typeface="Times New Roman" pitchFamily="18" charset="0"/>
              </a:rPr>
              <a:t>-Лагерьге балалардың уақытымен, толық келулерін қадағалау;</a:t>
            </a:r>
          </a:p>
          <a:p>
            <a:r>
              <a:rPr lang="kk-KZ" dirty="0" smtClean="0">
                <a:ln>
                  <a:solidFill>
                    <a:srgbClr val="0070C0"/>
                  </a:solidFill>
                </a:ln>
                <a:solidFill>
                  <a:srgbClr val="0070C0"/>
                </a:solidFill>
                <a:latin typeface="Times New Roman" pitchFamily="18" charset="0"/>
                <a:cs typeface="Times New Roman" pitchFamily="18" charset="0"/>
              </a:rPr>
              <a:t>-Әр күнді бағдарлама бойынша ұйымдасқан түрде өткізу;</a:t>
            </a:r>
          </a:p>
          <a:p>
            <a:r>
              <a:rPr lang="kk-KZ" dirty="0" smtClean="0">
                <a:ln>
                  <a:solidFill>
                    <a:srgbClr val="0070C0"/>
                  </a:solidFill>
                </a:ln>
                <a:solidFill>
                  <a:srgbClr val="0070C0"/>
                </a:solidFill>
                <a:latin typeface="Times New Roman" pitchFamily="18" charset="0"/>
                <a:cs typeface="Times New Roman" pitchFamily="18" charset="0"/>
              </a:rPr>
              <a:t>-Балалардың ойын алаңындағы ертеңгілік дене жаттығуларын, қимыл-қозғалыс</a:t>
            </a:r>
          </a:p>
          <a:p>
            <a:r>
              <a:rPr lang="kk-KZ" dirty="0" smtClean="0">
                <a:ln>
                  <a:solidFill>
                    <a:srgbClr val="0070C0"/>
                  </a:solidFill>
                </a:ln>
                <a:solidFill>
                  <a:srgbClr val="0070C0"/>
                </a:solidFill>
                <a:latin typeface="Times New Roman" pitchFamily="18" charset="0"/>
                <a:cs typeface="Times New Roman" pitchFamily="18" charset="0"/>
              </a:rPr>
              <a:t>ойындарын бақылауға алу;</a:t>
            </a:r>
          </a:p>
          <a:p>
            <a:r>
              <a:rPr lang="kk-KZ" dirty="0" smtClean="0">
                <a:ln>
                  <a:solidFill>
                    <a:srgbClr val="0070C0"/>
                  </a:solidFill>
                </a:ln>
                <a:solidFill>
                  <a:srgbClr val="0070C0"/>
                </a:solidFill>
                <a:latin typeface="Times New Roman" pitchFamily="18" charset="0"/>
                <a:cs typeface="Times New Roman" pitchFamily="18" charset="0"/>
              </a:rPr>
              <a:t>-Саяхат және жорық кезіндегі қауіпсіздік ережелерінің сақталуын еске алу, бақылау;</a:t>
            </a:r>
          </a:p>
          <a:p>
            <a:r>
              <a:rPr lang="kk-KZ" dirty="0" smtClean="0">
                <a:ln>
                  <a:solidFill>
                    <a:srgbClr val="0070C0"/>
                  </a:solidFill>
                </a:ln>
                <a:solidFill>
                  <a:srgbClr val="0070C0"/>
                </a:solidFill>
                <a:latin typeface="Times New Roman" pitchFamily="18" charset="0"/>
                <a:cs typeface="Times New Roman" pitchFamily="18" charset="0"/>
              </a:rPr>
              <a:t>-Лагерь жағдайында бірыңғай тәртіпте салтанатты жиындар өткізу;</a:t>
            </a:r>
          </a:p>
          <a:p>
            <a:r>
              <a:rPr lang="kk-KZ" dirty="0" smtClean="0">
                <a:ln>
                  <a:solidFill>
                    <a:srgbClr val="0070C0"/>
                  </a:solidFill>
                </a:ln>
                <a:solidFill>
                  <a:srgbClr val="0070C0"/>
                </a:solidFill>
                <a:latin typeface="Times New Roman" pitchFamily="18" charset="0"/>
                <a:cs typeface="Times New Roman" pitchFamily="18" charset="0"/>
              </a:rPr>
              <a:t>-Сурет, қолөнер тақырыптарында шығармашылық қабілеттерін арттыру мақсатында көрме, конкурс ұйымдастыру;</a:t>
            </a:r>
          </a:p>
          <a:p>
            <a:r>
              <a:rPr lang="kk-KZ" dirty="0" smtClean="0">
                <a:ln>
                  <a:solidFill>
                    <a:srgbClr val="0070C0"/>
                  </a:solidFill>
                </a:ln>
                <a:solidFill>
                  <a:srgbClr val="0070C0"/>
                </a:solidFill>
                <a:latin typeface="Times New Roman" pitchFamily="18" charset="0"/>
                <a:cs typeface="Times New Roman" pitchFamily="18" charset="0"/>
              </a:rPr>
              <a:t>-Ұлттық ойындар, логикалық және спорттық ойын түрлері арқылы балалардың </a:t>
            </a:r>
          </a:p>
          <a:p>
            <a:r>
              <a:rPr lang="kk-KZ" dirty="0" smtClean="0">
                <a:ln>
                  <a:solidFill>
                    <a:srgbClr val="0070C0"/>
                  </a:solidFill>
                </a:ln>
                <a:solidFill>
                  <a:srgbClr val="0070C0"/>
                </a:solidFill>
                <a:latin typeface="Times New Roman" pitchFamily="18" charset="0"/>
                <a:cs typeface="Times New Roman" pitchFamily="18" charset="0"/>
              </a:rPr>
              <a:t>қызығушылығын арттыру. </a:t>
            </a:r>
          </a:p>
        </p:txBody>
      </p:sp>
    </p:spTree>
    <p:extLst>
      <p:ext uri="{BB962C8B-B14F-4D97-AF65-F5344CB8AC3E}">
        <p14:creationId xmlns="" xmlns:p14="http://schemas.microsoft.com/office/powerpoint/2010/main" val="307078470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a:effectLst/>
        </p:spPr>
      </p:pic>
      <p:pic>
        <p:nvPicPr>
          <p:cNvPr id="3" name="Picture 8" descr="ÐÐ°ÑÑÐ¸Ð½ÐºÐ¸ Ð¿Ð¾ Ð·Ð°Ð¿ÑÐ¾ÑÑ ÑÑÑÐ°Ð½Ð¸ Ð¶Ð°Ò£ÒÑÑÑ"/>
          <p:cNvPicPr>
            <a:picLocks noChangeAspect="1" noChangeArrowheads="1"/>
          </p:cNvPicPr>
          <p:nvPr/>
        </p:nvPicPr>
        <p:blipFill>
          <a:blip r:embed="rId3" cstate="print"/>
          <a:srcRect t="13793" r="34673" b="6897"/>
          <a:stretch>
            <a:fillRect/>
          </a:stretch>
        </p:blipFill>
        <p:spPr bwMode="auto">
          <a:xfrm>
            <a:off x="428596" y="285728"/>
            <a:ext cx="1571604" cy="1417917"/>
          </a:xfrm>
          <a:prstGeom prst="ellipse">
            <a:avLst/>
          </a:prstGeom>
          <a:ln>
            <a:noFill/>
          </a:ln>
          <a:effectLst>
            <a:softEdge rad="112500"/>
          </a:effectLst>
        </p:spPr>
      </p:pic>
      <p:sp>
        <p:nvSpPr>
          <p:cNvPr id="5" name="TextBox 4"/>
          <p:cNvSpPr txBox="1"/>
          <p:nvPr/>
        </p:nvSpPr>
        <p:spPr>
          <a:xfrm>
            <a:off x="1714480" y="4143380"/>
            <a:ext cx="6144311" cy="830997"/>
          </a:xfrm>
          <a:prstGeom prst="rect">
            <a:avLst/>
          </a:prstGeom>
          <a:noFill/>
        </p:spPr>
        <p:txBody>
          <a:bodyPr wrap="none" rtlCol="0">
            <a:spAutoFit/>
          </a:bodyPr>
          <a:lstStyle/>
          <a:p>
            <a:pPr algn="ctr"/>
            <a:r>
              <a:rPr lang="kk-KZ" sz="2400" dirty="0" smtClean="0">
                <a:ln>
                  <a:solidFill>
                    <a:srgbClr val="C00000"/>
                  </a:solidFill>
                </a:ln>
                <a:solidFill>
                  <a:srgbClr val="C00000"/>
                </a:solidFill>
                <a:latin typeface="Times New Roman" pitchFamily="18" charset="0"/>
                <a:cs typeface="Times New Roman" pitchFamily="18" charset="0"/>
              </a:rPr>
              <a:t>“Жұлдыз” мектеп алды алаңының директоры</a:t>
            </a:r>
          </a:p>
          <a:p>
            <a:pPr algn="ctr"/>
            <a:r>
              <a:rPr lang="kk-KZ" sz="2400" dirty="0" smtClean="0">
                <a:ln>
                  <a:solidFill>
                    <a:srgbClr val="0070C0"/>
                  </a:solidFill>
                </a:ln>
                <a:solidFill>
                  <a:srgbClr val="0070C0"/>
                </a:solidFill>
                <a:latin typeface="Times New Roman" pitchFamily="18" charset="0"/>
                <a:cs typeface="Times New Roman" pitchFamily="18" charset="0"/>
              </a:rPr>
              <a:t>Байборанова Аякоз Дуйсенбаевна</a:t>
            </a:r>
            <a:endParaRPr lang="ru-RU" sz="2400" dirty="0">
              <a:ln>
                <a:solidFill>
                  <a:srgbClr val="0070C0"/>
                </a:solidFill>
              </a:ln>
              <a:solidFill>
                <a:srgbClr val="0070C0"/>
              </a:solidFill>
              <a:latin typeface="Times New Roman" pitchFamily="18" charset="0"/>
              <a:cs typeface="Times New Roman" pitchFamily="18" charset="0"/>
            </a:endParaRPr>
          </a:p>
        </p:txBody>
      </p:sp>
    </p:spTree>
    <p:extLst>
      <p:ext uri="{BB962C8B-B14F-4D97-AF65-F5344CB8AC3E}">
        <p14:creationId xmlns="" xmlns:p14="http://schemas.microsoft.com/office/powerpoint/2010/main" val="396218671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G:\лагерь 2018\depositphotos_21979125-stock-illustration-children-together-with-square-sheet.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TextBox 4"/>
          <p:cNvSpPr txBox="1"/>
          <p:nvPr/>
        </p:nvSpPr>
        <p:spPr>
          <a:xfrm>
            <a:off x="1979712" y="2852936"/>
            <a:ext cx="4896544" cy="830997"/>
          </a:xfrm>
          <a:prstGeom prst="rect">
            <a:avLst/>
          </a:prstGeom>
          <a:noFill/>
        </p:spPr>
        <p:txBody>
          <a:bodyPr wrap="square" rtlCol="0">
            <a:spAutoFit/>
          </a:bodyPr>
          <a:lstStyle/>
          <a:p>
            <a:pPr algn="ctr"/>
            <a:r>
              <a:rPr lang="kk-KZ" sz="2400" b="1" i="1" dirty="0" smtClean="0">
                <a:solidFill>
                  <a:srgbClr val="00B0F0"/>
                </a:solidFill>
                <a:latin typeface="Times New Roman" pitchFamily="18" charset="0"/>
                <a:cs typeface="Times New Roman" pitchFamily="18" charset="0"/>
              </a:rPr>
              <a:t>Жұлдыз мектеп алды алаңының </a:t>
            </a:r>
          </a:p>
          <a:p>
            <a:pPr algn="ctr"/>
            <a:r>
              <a:rPr lang="kk-KZ" sz="2400" b="1" i="1" dirty="0" smtClean="0">
                <a:solidFill>
                  <a:srgbClr val="00B0F0"/>
                </a:solidFill>
                <a:latin typeface="Times New Roman" pitchFamily="18" charset="0"/>
                <a:cs typeface="Times New Roman" pitchFamily="18" charset="0"/>
              </a:rPr>
              <a:t>үйірмелеріне келген балалар саны: </a:t>
            </a:r>
            <a:endParaRPr lang="ru-RU" sz="2400" b="1" i="1" dirty="0">
              <a:solidFill>
                <a:srgbClr val="00B0F0"/>
              </a:solidFill>
              <a:latin typeface="Times New Roman" pitchFamily="18" charset="0"/>
              <a:cs typeface="Times New Roman" pitchFamily="18" charset="0"/>
            </a:endParaRPr>
          </a:p>
        </p:txBody>
      </p:sp>
      <p:sp>
        <p:nvSpPr>
          <p:cNvPr id="6" name="TextBox 5"/>
          <p:cNvSpPr txBox="1"/>
          <p:nvPr/>
        </p:nvSpPr>
        <p:spPr>
          <a:xfrm>
            <a:off x="2843808" y="4221088"/>
            <a:ext cx="3085514" cy="1384995"/>
          </a:xfrm>
          <a:prstGeom prst="rect">
            <a:avLst/>
          </a:prstGeom>
          <a:noFill/>
        </p:spPr>
        <p:txBody>
          <a:bodyPr wrap="square" rtlCol="0">
            <a:spAutoFit/>
          </a:bodyPr>
          <a:lstStyle/>
          <a:p>
            <a:pPr algn="ctr"/>
            <a:r>
              <a:rPr lang="kk-KZ" sz="2800" b="1" dirty="0" smtClean="0">
                <a:solidFill>
                  <a:srgbClr val="7030A0"/>
                </a:solidFill>
                <a:latin typeface="Times New Roman" pitchFamily="18" charset="0"/>
                <a:cs typeface="Times New Roman" pitchFamily="18" charset="0"/>
              </a:rPr>
              <a:t>1кезең</a:t>
            </a:r>
            <a:r>
              <a:rPr lang="en-US" sz="2800" b="1" dirty="0" smtClean="0">
                <a:solidFill>
                  <a:srgbClr val="7030A0"/>
                </a:solidFill>
                <a:latin typeface="Times New Roman" pitchFamily="18" charset="0"/>
                <a:cs typeface="Times New Roman" pitchFamily="18" charset="0"/>
              </a:rPr>
              <a:t>:</a:t>
            </a:r>
            <a:r>
              <a:rPr lang="kk-KZ" sz="2800" b="1" dirty="0" smtClean="0">
                <a:solidFill>
                  <a:srgbClr val="7030A0"/>
                </a:solidFill>
                <a:latin typeface="Times New Roman" pitchFamily="18" charset="0"/>
                <a:cs typeface="Times New Roman" pitchFamily="18" charset="0"/>
              </a:rPr>
              <a:t> </a:t>
            </a:r>
            <a:r>
              <a:rPr lang="kk-KZ" sz="2800" dirty="0" smtClean="0">
                <a:ln>
                  <a:solidFill>
                    <a:srgbClr val="002060"/>
                  </a:solidFill>
                </a:ln>
                <a:solidFill>
                  <a:srgbClr val="002060"/>
                </a:solidFill>
                <a:latin typeface="Times New Roman" pitchFamily="18" charset="0"/>
                <a:cs typeface="Times New Roman" pitchFamily="18" charset="0"/>
              </a:rPr>
              <a:t>248 </a:t>
            </a:r>
            <a:r>
              <a:rPr lang="kk-KZ" sz="2800" b="1" dirty="0" smtClean="0">
                <a:solidFill>
                  <a:srgbClr val="7030A0"/>
                </a:solidFill>
                <a:latin typeface="Times New Roman" pitchFamily="18" charset="0"/>
                <a:cs typeface="Times New Roman" pitchFamily="18" charset="0"/>
              </a:rPr>
              <a:t>бала</a:t>
            </a:r>
          </a:p>
          <a:p>
            <a:pPr algn="ctr"/>
            <a:r>
              <a:rPr lang="kk-KZ" sz="2800" b="1" dirty="0" smtClean="0">
                <a:solidFill>
                  <a:srgbClr val="7030A0"/>
                </a:solidFill>
                <a:latin typeface="Times New Roman" pitchFamily="18" charset="0"/>
                <a:cs typeface="Times New Roman" pitchFamily="18" charset="0"/>
              </a:rPr>
              <a:t>2 кезең</a:t>
            </a:r>
            <a:r>
              <a:rPr lang="en-US" sz="2800" b="1" dirty="0" smtClean="0">
                <a:solidFill>
                  <a:srgbClr val="7030A0"/>
                </a:solidFill>
                <a:latin typeface="Times New Roman" pitchFamily="18" charset="0"/>
                <a:cs typeface="Times New Roman" pitchFamily="18" charset="0"/>
              </a:rPr>
              <a:t>:</a:t>
            </a:r>
            <a:r>
              <a:rPr lang="kk-KZ" sz="2800" dirty="0" smtClean="0">
                <a:ln>
                  <a:solidFill>
                    <a:srgbClr val="002060"/>
                  </a:solidFill>
                </a:ln>
                <a:solidFill>
                  <a:srgbClr val="002060"/>
                </a:solidFill>
                <a:latin typeface="Times New Roman" pitchFamily="18" charset="0"/>
                <a:cs typeface="Times New Roman" pitchFamily="18" charset="0"/>
              </a:rPr>
              <a:t> 42 </a:t>
            </a:r>
            <a:r>
              <a:rPr lang="kk-KZ" sz="2800" b="1" dirty="0" smtClean="0">
                <a:solidFill>
                  <a:srgbClr val="7030A0"/>
                </a:solidFill>
                <a:latin typeface="Times New Roman" pitchFamily="18" charset="0"/>
                <a:cs typeface="Times New Roman" pitchFamily="18" charset="0"/>
              </a:rPr>
              <a:t>бала</a:t>
            </a:r>
          </a:p>
          <a:p>
            <a:pPr algn="ctr"/>
            <a:r>
              <a:rPr lang="kk-KZ" sz="2800" b="1" dirty="0" smtClean="0">
                <a:solidFill>
                  <a:srgbClr val="7030A0"/>
                </a:solidFill>
                <a:latin typeface="Times New Roman" pitchFamily="18" charset="0"/>
                <a:cs typeface="Times New Roman" pitchFamily="18" charset="0"/>
              </a:rPr>
              <a:t>3 кезең</a:t>
            </a:r>
            <a:r>
              <a:rPr lang="en-US" sz="2800" b="1" dirty="0">
                <a:solidFill>
                  <a:srgbClr val="7030A0"/>
                </a:solidFill>
                <a:latin typeface="Times New Roman" pitchFamily="18" charset="0"/>
                <a:cs typeface="Times New Roman" pitchFamily="18" charset="0"/>
              </a:rPr>
              <a:t>:</a:t>
            </a:r>
            <a:r>
              <a:rPr lang="kk-KZ" sz="2800" b="1" dirty="0" smtClean="0">
                <a:solidFill>
                  <a:srgbClr val="7030A0"/>
                </a:solidFill>
                <a:latin typeface="Times New Roman" pitchFamily="18" charset="0"/>
                <a:cs typeface="Times New Roman" pitchFamily="18" charset="0"/>
              </a:rPr>
              <a:t> </a:t>
            </a:r>
            <a:r>
              <a:rPr lang="kk-KZ" sz="2800" b="1" dirty="0" smtClean="0">
                <a:latin typeface="Times New Roman" pitchFamily="18" charset="0"/>
                <a:cs typeface="Times New Roman" pitchFamily="18" charset="0"/>
              </a:rPr>
              <a:t>24</a:t>
            </a:r>
            <a:r>
              <a:rPr lang="kk-KZ" sz="2800" b="1" dirty="0" smtClean="0">
                <a:solidFill>
                  <a:srgbClr val="7030A0"/>
                </a:solidFill>
                <a:latin typeface="Times New Roman" pitchFamily="18" charset="0"/>
                <a:cs typeface="Times New Roman" pitchFamily="18" charset="0"/>
              </a:rPr>
              <a:t> бала</a:t>
            </a:r>
            <a:endParaRPr lang="ru-RU" sz="2800" b="1" dirty="0">
              <a:solidFill>
                <a:srgbClr val="7030A0"/>
              </a:solidFill>
              <a:latin typeface="Times New Roman" pitchFamily="18" charset="0"/>
              <a:cs typeface="Times New Roman" pitchFamily="18" charset="0"/>
            </a:endParaRPr>
          </a:p>
        </p:txBody>
      </p:sp>
    </p:spTree>
    <p:extLst>
      <p:ext uri="{BB962C8B-B14F-4D97-AF65-F5344CB8AC3E}">
        <p14:creationId xmlns="" xmlns:p14="http://schemas.microsoft.com/office/powerpoint/2010/main" val="402264006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43042" y="116632"/>
            <a:ext cx="6500858" cy="1575048"/>
          </a:xfrm>
        </p:spPr>
        <p:txBody>
          <a:bodyPr>
            <a:normAutofit fontScale="90000"/>
          </a:bodyPr>
          <a:lstStyle/>
          <a:p>
            <a:r>
              <a:rPr lang="kk-KZ" b="1" dirty="0" smtClean="0">
                <a:solidFill>
                  <a:srgbClr val="FF0000"/>
                </a:solidFill>
                <a:latin typeface="Times New Roman" pitchFamily="18" charset="0"/>
                <a:cs typeface="Times New Roman" pitchFamily="18" charset="0"/>
              </a:rPr>
              <a:t>«Жұлдыз» </a:t>
            </a:r>
            <a:br>
              <a:rPr lang="kk-KZ" b="1" dirty="0" smtClean="0">
                <a:solidFill>
                  <a:srgbClr val="FF0000"/>
                </a:solidFill>
                <a:latin typeface="Times New Roman" pitchFamily="18" charset="0"/>
                <a:cs typeface="Times New Roman" pitchFamily="18" charset="0"/>
              </a:rPr>
            </a:br>
            <a:r>
              <a:rPr lang="kk-KZ" b="1" dirty="0" smtClean="0">
                <a:solidFill>
                  <a:srgbClr val="FF0000"/>
                </a:solidFill>
                <a:latin typeface="Times New Roman" pitchFamily="18" charset="0"/>
                <a:cs typeface="Times New Roman" pitchFamily="18" charset="0"/>
              </a:rPr>
              <a:t>мектепалды алаңының</a:t>
            </a:r>
            <a:br>
              <a:rPr lang="kk-KZ" b="1" dirty="0" smtClean="0">
                <a:solidFill>
                  <a:srgbClr val="FF0000"/>
                </a:solidFill>
                <a:latin typeface="Times New Roman" pitchFamily="18" charset="0"/>
                <a:cs typeface="Times New Roman" pitchFamily="18" charset="0"/>
              </a:rPr>
            </a:br>
            <a:r>
              <a:rPr lang="kk-KZ" b="1" dirty="0" smtClean="0">
                <a:solidFill>
                  <a:srgbClr val="FF0000"/>
                </a:solidFill>
                <a:latin typeface="Times New Roman" pitchFamily="18" charset="0"/>
                <a:cs typeface="Times New Roman" pitchFamily="18" charset="0"/>
              </a:rPr>
              <a:t> ашылу күні </a:t>
            </a:r>
            <a:endParaRPr lang="ru-RU" b="1" dirty="0">
              <a:solidFill>
                <a:srgbClr val="FF0000"/>
              </a:solidFill>
              <a:latin typeface="Times New Roman" pitchFamily="18" charset="0"/>
              <a:cs typeface="Times New Roman" pitchFamily="18" charset="0"/>
            </a:endParaRPr>
          </a:p>
        </p:txBody>
      </p:sp>
      <p:pic>
        <p:nvPicPr>
          <p:cNvPr id="1026" name="Picture 2" descr="C:\Users\admin\Desktop\Лагерь 2019\ЛАГЕРЬ 2-19\IMG_20190527_100707.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rot="20701653">
            <a:off x="257469" y="2284227"/>
            <a:ext cx="3623692" cy="205139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1028" name="Picture 4" descr="https://www.inform.kz/fotoarticles/20161103141826.jp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24544" y="0"/>
            <a:ext cx="2376264" cy="1583187"/>
          </a:xfrm>
          <a:prstGeom prst="rect">
            <a:avLst/>
          </a:prstGeom>
          <a:noFill/>
          <a:extLst>
            <a:ext uri="{909E8E84-426E-40DD-AFC4-6F175D3DCCD1}">
              <a14:hiddenFill xmlns="" xmlns:a14="http://schemas.microsoft.com/office/drawing/2010/main">
                <a:solidFill>
                  <a:srgbClr val="FFFFFF"/>
                </a:solidFill>
              </a14:hiddenFill>
            </a:ext>
          </a:extLst>
        </p:spPr>
      </p:pic>
      <p:pic>
        <p:nvPicPr>
          <p:cNvPr id="1030" name="Picture 6" descr="http://www.jebeu.kz/d/file/2019-01-29/1548694609719961.jpg"/>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0" y="5647610"/>
            <a:ext cx="1906094" cy="1080120"/>
          </a:xfrm>
          <a:prstGeom prst="rect">
            <a:avLst/>
          </a:prstGeom>
          <a:noFill/>
          <a:extLst>
            <a:ext uri="{909E8E84-426E-40DD-AFC4-6F175D3DCCD1}">
              <a14:hiddenFill xmlns="" xmlns:a14="http://schemas.microsoft.com/office/drawing/2010/main">
                <a:solidFill>
                  <a:srgbClr val="FFFFFF"/>
                </a:solidFill>
              </a14:hiddenFill>
            </a:ext>
          </a:extLst>
        </p:spPr>
      </p:pic>
      <p:pic>
        <p:nvPicPr>
          <p:cNvPr id="1032" name="Picture 8" descr="C:\Users\admin\Desktop\Лагерь 2019\ЛАГЕРЬ 2-19\IMG-20190607-WA0125.jpg"/>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rot="873544">
            <a:off x="5576783" y="2080731"/>
            <a:ext cx="3240360" cy="211733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1036" name="Picture 12" descr="https://go4.imgsmail.ru/imgpreview?key=44a529e0e77d6a6e&amp;mb=imgdb_preview_286"/>
          <p:cNvPicPr>
            <a:picLocks noChangeAspect="1" noChangeArrowheads="1"/>
          </p:cNvPicPr>
          <p:nvPr/>
        </p:nvPicPr>
        <p:blipFill>
          <a:blip r:embed="rId6">
            <a:extLst>
              <a:ext uri="{28A0092B-C50C-407E-A947-70E740481C1C}">
                <a14:useLocalDpi xmlns="" xmlns:a14="http://schemas.microsoft.com/office/drawing/2010/main" val="0"/>
              </a:ext>
            </a:extLst>
          </a:blip>
          <a:srcRect/>
          <a:stretch>
            <a:fillRect/>
          </a:stretch>
        </p:blipFill>
        <p:spPr bwMode="auto">
          <a:xfrm>
            <a:off x="1618461" y="5245279"/>
            <a:ext cx="7236804" cy="1461199"/>
          </a:xfrm>
          <a:prstGeom prst="rect">
            <a:avLst/>
          </a:prstGeom>
          <a:noFill/>
          <a:extLst>
            <a:ext uri="{909E8E84-426E-40DD-AFC4-6F175D3DCCD1}">
              <a14:hiddenFill xmlns="" xmlns:a14="http://schemas.microsoft.com/office/drawing/2010/main">
                <a:solidFill>
                  <a:srgbClr val="FFFFFF"/>
                </a:solidFill>
              </a14:hiddenFill>
            </a:ext>
          </a:extLst>
        </p:spPr>
      </p:pic>
      <p:pic>
        <p:nvPicPr>
          <p:cNvPr id="1037" name="Picture 13" descr="C:\Users\admin\Desktop\Лагерь 2019\ЛАГЕРЬ 2-19\IMG-20190607-WA0132.jpg"/>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2714612" y="3500438"/>
            <a:ext cx="3216061" cy="241204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 xmlns:p14="http://schemas.microsoft.com/office/powerpoint/2010/main" val="126409311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p:cNvPicPr>
            <a:picLocks noChangeAspect="1" noChangeArrowheads="1"/>
          </p:cNvPicPr>
          <p:nvPr/>
        </p:nvPicPr>
        <p:blipFill>
          <a:blip r:embed="rId2"/>
          <a:srcRect/>
          <a:stretch>
            <a:fillRect/>
          </a:stretch>
        </p:blipFill>
        <p:spPr bwMode="auto">
          <a:xfrm>
            <a:off x="0" y="-27384"/>
            <a:ext cx="9144000" cy="6858000"/>
          </a:xfrm>
          <a:prstGeom prst="rect">
            <a:avLst/>
          </a:prstGeom>
          <a:noFill/>
          <a:ln w="9525">
            <a:noFill/>
            <a:miter lim="800000"/>
            <a:headEnd/>
            <a:tailEnd/>
          </a:ln>
          <a:effectLst/>
        </p:spPr>
      </p:pic>
      <p:sp>
        <p:nvSpPr>
          <p:cNvPr id="3" name="TextBox 2"/>
          <p:cNvSpPr txBox="1"/>
          <p:nvPr/>
        </p:nvSpPr>
        <p:spPr>
          <a:xfrm>
            <a:off x="2571736" y="857232"/>
            <a:ext cx="2763898" cy="584775"/>
          </a:xfrm>
          <a:prstGeom prst="rect">
            <a:avLst/>
          </a:prstGeom>
          <a:noFill/>
        </p:spPr>
        <p:txBody>
          <a:bodyPr wrap="none" rtlCol="0">
            <a:spAutoFit/>
          </a:bodyPr>
          <a:lstStyle/>
          <a:p>
            <a:r>
              <a:rPr lang="kk-KZ" sz="3200" b="1" i="1" cap="all" dirty="0" smtClean="0">
                <a:ln w="9000" cmpd="sng">
                  <a:solidFill>
                    <a:srgbClr val="C00000"/>
                  </a:solidFill>
                  <a:prstDash val="solid"/>
                </a:ln>
                <a:solidFill>
                  <a:srgbClr val="C00000"/>
                </a:solidFill>
                <a:effectLst>
                  <a:reflection blurRad="12700" stA="28000" endPos="45000" dist="1000" dir="5400000" sy="-100000" algn="bl" rotWithShape="0"/>
                </a:effectLst>
                <a:latin typeface="Times New Roman" pitchFamily="18" charset="0"/>
                <a:cs typeface="Times New Roman" pitchFamily="18" charset="0"/>
              </a:rPr>
              <a:t>Күн тәртібі</a:t>
            </a:r>
            <a:endParaRPr lang="ru-RU" sz="3200" b="1" i="1" cap="all" dirty="0">
              <a:ln w="9000" cmpd="sng">
                <a:solidFill>
                  <a:srgbClr val="C00000"/>
                </a:solidFill>
                <a:prstDash val="solid"/>
              </a:ln>
              <a:solidFill>
                <a:srgbClr val="C00000"/>
              </a:solidFill>
              <a:effectLst>
                <a:reflection blurRad="12700" stA="28000" endPos="45000" dist="1000" dir="5400000" sy="-100000" algn="bl" rotWithShape="0"/>
              </a:effectLst>
              <a:latin typeface="Times New Roman" pitchFamily="18" charset="0"/>
              <a:cs typeface="Times New Roman" pitchFamily="18" charset="0"/>
            </a:endParaRPr>
          </a:p>
        </p:txBody>
      </p:sp>
      <p:sp>
        <p:nvSpPr>
          <p:cNvPr id="4" name="TextBox 3"/>
          <p:cNvSpPr txBox="1"/>
          <p:nvPr/>
        </p:nvSpPr>
        <p:spPr>
          <a:xfrm>
            <a:off x="2500298" y="1857364"/>
            <a:ext cx="4241802" cy="2862322"/>
          </a:xfrm>
          <a:prstGeom prst="rect">
            <a:avLst/>
          </a:prstGeom>
          <a:noFill/>
        </p:spPr>
        <p:txBody>
          <a:bodyPr wrap="none" rtlCol="0">
            <a:spAutoFit/>
          </a:bodyPr>
          <a:lstStyle/>
          <a:p>
            <a:r>
              <a:rPr lang="kk-KZ" sz="2000" i="1" u="sng" dirty="0" smtClean="0">
                <a:ln>
                  <a:solidFill>
                    <a:schemeClr val="tx1"/>
                  </a:solidFill>
                </a:ln>
                <a:latin typeface="Times New Roman" pitchFamily="18" charset="0"/>
                <a:cs typeface="Times New Roman" pitchFamily="18" charset="0"/>
              </a:rPr>
              <a:t>Сағат 9.00 </a:t>
            </a:r>
            <a:r>
              <a:rPr lang="kk-KZ" sz="2000" i="1" dirty="0" smtClean="0">
                <a:ln>
                  <a:solidFill>
                    <a:schemeClr val="tx1"/>
                  </a:solidFill>
                </a:ln>
                <a:latin typeface="Times New Roman" pitchFamily="18" charset="0"/>
                <a:cs typeface="Times New Roman" pitchFamily="18" charset="0"/>
              </a:rPr>
              <a:t>– Топқа жиналу;</a:t>
            </a:r>
          </a:p>
          <a:p>
            <a:r>
              <a:rPr lang="kk-KZ" sz="2000" i="1" u="sng" dirty="0" smtClean="0">
                <a:ln>
                  <a:solidFill>
                    <a:schemeClr val="tx1"/>
                  </a:solidFill>
                </a:ln>
                <a:latin typeface="Times New Roman" pitchFamily="18" charset="0"/>
                <a:cs typeface="Times New Roman" pitchFamily="18" charset="0"/>
              </a:rPr>
              <a:t>Сағат 9.10 </a:t>
            </a:r>
            <a:r>
              <a:rPr lang="kk-KZ" sz="2000" i="1" dirty="0" smtClean="0">
                <a:ln>
                  <a:solidFill>
                    <a:schemeClr val="tx1"/>
                  </a:solidFill>
                </a:ln>
                <a:latin typeface="Times New Roman" pitchFamily="18" charset="0"/>
                <a:cs typeface="Times New Roman" pitchFamily="18" charset="0"/>
              </a:rPr>
              <a:t>– Таңғы жаттығу;</a:t>
            </a:r>
          </a:p>
          <a:p>
            <a:pPr algn="ctr"/>
            <a:r>
              <a:rPr lang="kk-KZ" sz="2000" i="1" u="sng" dirty="0" smtClean="0">
                <a:ln>
                  <a:solidFill>
                    <a:schemeClr val="tx1"/>
                  </a:solidFill>
                </a:ln>
                <a:latin typeface="Times New Roman" pitchFamily="18" charset="0"/>
                <a:cs typeface="Times New Roman" pitchFamily="18" charset="0"/>
              </a:rPr>
              <a:t>Сағат 9.30 </a:t>
            </a:r>
            <a:r>
              <a:rPr lang="kk-KZ" sz="2000" i="1" dirty="0" smtClean="0">
                <a:ln>
                  <a:solidFill>
                    <a:schemeClr val="tx1"/>
                  </a:solidFill>
                </a:ln>
                <a:latin typeface="Times New Roman" pitchFamily="18" charset="0"/>
                <a:cs typeface="Times New Roman" pitchFamily="18" charset="0"/>
              </a:rPr>
              <a:t>– Таңғы ас;</a:t>
            </a:r>
          </a:p>
          <a:p>
            <a:r>
              <a:rPr lang="kk-KZ" sz="2000" i="1" u="sng" dirty="0" smtClean="0">
                <a:ln>
                  <a:solidFill>
                    <a:schemeClr val="tx1"/>
                  </a:solidFill>
                </a:ln>
                <a:latin typeface="Times New Roman" pitchFamily="18" charset="0"/>
                <a:cs typeface="Times New Roman" pitchFamily="18" charset="0"/>
              </a:rPr>
              <a:t>Сағат 9.45</a:t>
            </a:r>
            <a:r>
              <a:rPr lang="kk-KZ" sz="2000" i="1" dirty="0" smtClean="0">
                <a:ln>
                  <a:solidFill>
                    <a:schemeClr val="tx1"/>
                  </a:solidFill>
                </a:ln>
                <a:latin typeface="Times New Roman" pitchFamily="18" charset="0"/>
                <a:cs typeface="Times New Roman" pitchFamily="18" charset="0"/>
              </a:rPr>
              <a:t>– Топтық жұмыстармен</a:t>
            </a:r>
          </a:p>
          <a:p>
            <a:r>
              <a:rPr lang="kk-KZ" sz="2000" i="1" dirty="0" smtClean="0">
                <a:ln>
                  <a:solidFill>
                    <a:schemeClr val="tx1"/>
                  </a:solidFill>
                </a:ln>
                <a:latin typeface="Times New Roman" pitchFamily="18" charset="0"/>
                <a:cs typeface="Times New Roman" pitchFamily="18" charset="0"/>
              </a:rPr>
              <a:t>                      таныс болу;</a:t>
            </a:r>
          </a:p>
          <a:p>
            <a:r>
              <a:rPr lang="kk-KZ" sz="2000" i="1" u="sng" dirty="0" smtClean="0">
                <a:ln>
                  <a:solidFill>
                    <a:schemeClr val="tx1"/>
                  </a:solidFill>
                </a:ln>
                <a:latin typeface="Times New Roman" pitchFamily="18" charset="0"/>
                <a:cs typeface="Times New Roman" pitchFamily="18" charset="0"/>
              </a:rPr>
              <a:t>Сағат 10.00 </a:t>
            </a:r>
            <a:r>
              <a:rPr lang="kk-KZ" sz="2000" i="1" dirty="0" smtClean="0">
                <a:ln>
                  <a:solidFill>
                    <a:schemeClr val="tx1"/>
                  </a:solidFill>
                </a:ln>
                <a:latin typeface="Times New Roman" pitchFamily="18" charset="0"/>
                <a:cs typeface="Times New Roman" pitchFamily="18" charset="0"/>
              </a:rPr>
              <a:t>– Үйірме жұмыстары;</a:t>
            </a:r>
          </a:p>
          <a:p>
            <a:pPr algn="ctr"/>
            <a:r>
              <a:rPr lang="kk-KZ" sz="2000" i="1" u="sng" dirty="0" smtClean="0">
                <a:ln>
                  <a:solidFill>
                    <a:schemeClr val="tx1"/>
                  </a:solidFill>
                </a:ln>
                <a:latin typeface="Times New Roman" pitchFamily="18" charset="0"/>
                <a:cs typeface="Times New Roman" pitchFamily="18" charset="0"/>
              </a:rPr>
              <a:t>Сағат 12.10 </a:t>
            </a:r>
            <a:r>
              <a:rPr lang="kk-KZ" sz="2000" i="1" dirty="0" smtClean="0">
                <a:ln>
                  <a:solidFill>
                    <a:schemeClr val="tx1"/>
                  </a:solidFill>
                </a:ln>
                <a:latin typeface="Times New Roman" pitchFamily="18" charset="0"/>
                <a:cs typeface="Times New Roman" pitchFamily="18" charset="0"/>
              </a:rPr>
              <a:t>– Түскі ас;</a:t>
            </a:r>
          </a:p>
          <a:p>
            <a:r>
              <a:rPr lang="kk-KZ" sz="2000" i="1" u="sng" dirty="0" smtClean="0">
                <a:ln>
                  <a:solidFill>
                    <a:schemeClr val="tx1"/>
                  </a:solidFill>
                </a:ln>
                <a:latin typeface="Times New Roman" pitchFamily="18" charset="0"/>
                <a:cs typeface="Times New Roman" pitchFamily="18" charset="0"/>
              </a:rPr>
              <a:t>Сағат 12.30 </a:t>
            </a:r>
            <a:r>
              <a:rPr lang="kk-KZ" sz="2000" i="1" dirty="0" smtClean="0">
                <a:ln>
                  <a:solidFill>
                    <a:schemeClr val="tx1"/>
                  </a:solidFill>
                </a:ln>
                <a:latin typeface="Times New Roman" pitchFamily="18" charset="0"/>
                <a:cs typeface="Times New Roman" pitchFamily="18" charset="0"/>
              </a:rPr>
              <a:t>– Іс-шараларға қатысу;</a:t>
            </a:r>
          </a:p>
          <a:p>
            <a:pPr algn="ctr"/>
            <a:r>
              <a:rPr lang="kk-KZ" sz="2000" i="1" u="sng" dirty="0" smtClean="0">
                <a:ln>
                  <a:solidFill>
                    <a:schemeClr val="tx1"/>
                  </a:solidFill>
                </a:ln>
                <a:latin typeface="Times New Roman" pitchFamily="18" charset="0"/>
                <a:cs typeface="Times New Roman" pitchFamily="18" charset="0"/>
              </a:rPr>
              <a:t>Сағат 15.00 </a:t>
            </a:r>
            <a:r>
              <a:rPr lang="kk-KZ" sz="2000" i="1" dirty="0" smtClean="0">
                <a:ln>
                  <a:solidFill>
                    <a:schemeClr val="tx1"/>
                  </a:solidFill>
                </a:ln>
                <a:latin typeface="Times New Roman" pitchFamily="18" charset="0"/>
                <a:cs typeface="Times New Roman" pitchFamily="18" charset="0"/>
              </a:rPr>
              <a:t>– Үйге жол!</a:t>
            </a:r>
          </a:p>
        </p:txBody>
      </p:sp>
    </p:spTree>
    <p:extLst>
      <p:ext uri="{BB962C8B-B14F-4D97-AF65-F5344CB8AC3E}">
        <p14:creationId xmlns="" xmlns:p14="http://schemas.microsoft.com/office/powerpoint/2010/main" val="202034781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фон\779752.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a:solidFill>
              <a:schemeClr val="tx2"/>
            </a:solidFill>
          </a:ln>
        </p:spPr>
      </p:pic>
      <p:sp>
        <p:nvSpPr>
          <p:cNvPr id="6" name="TextBox 5"/>
          <p:cNvSpPr txBox="1"/>
          <p:nvPr/>
        </p:nvSpPr>
        <p:spPr>
          <a:xfrm>
            <a:off x="1547664" y="1700808"/>
            <a:ext cx="6123151" cy="461665"/>
          </a:xfrm>
          <a:prstGeom prst="rect">
            <a:avLst/>
          </a:prstGeom>
          <a:noFill/>
        </p:spPr>
        <p:txBody>
          <a:bodyPr wrap="none" rtlCol="0">
            <a:spAutoFit/>
          </a:bodyPr>
          <a:lstStyle/>
          <a:p>
            <a:r>
              <a:rPr lang="kk-KZ" sz="2400" b="1" i="1" dirty="0" smtClean="0">
                <a:solidFill>
                  <a:srgbClr val="C00000"/>
                </a:solidFill>
                <a:latin typeface="Times New Roman" pitchFamily="18" charset="0"/>
                <a:cs typeface="Times New Roman" pitchFamily="18" charset="0"/>
              </a:rPr>
              <a:t>Жұлдыз мектеп алды алаңының үйірмелері</a:t>
            </a:r>
            <a:endParaRPr lang="ru-RU" sz="2400" b="1" i="1" dirty="0">
              <a:solidFill>
                <a:srgbClr val="C00000"/>
              </a:solidFill>
              <a:latin typeface="Times New Roman" pitchFamily="18" charset="0"/>
              <a:cs typeface="Times New Roman" pitchFamily="18" charset="0"/>
            </a:endParaRPr>
          </a:p>
        </p:txBody>
      </p:sp>
      <p:pic>
        <p:nvPicPr>
          <p:cNvPr id="2" name="Picture 2" descr="C:\Users\Elite\Desktop\Новая папка\IMG20190728114701.jpg"/>
          <p:cNvPicPr>
            <a:picLocks noChangeAspect="1" noChangeArrowheads="1"/>
          </p:cNvPicPr>
          <p:nvPr/>
        </p:nvPicPr>
        <p:blipFill rotWithShape="1">
          <a:blip r:embed="rId3" cstate="print">
            <a:extLst>
              <a:ext uri="{28A0092B-C50C-407E-A947-70E740481C1C}">
                <a14:useLocalDpi xmlns="" xmlns:a14="http://schemas.microsoft.com/office/drawing/2010/main" val="0"/>
              </a:ext>
            </a:extLst>
          </a:blip>
          <a:srcRect t="11238" b="24544"/>
          <a:stretch/>
        </p:blipFill>
        <p:spPr bwMode="auto">
          <a:xfrm>
            <a:off x="3923928" y="2348880"/>
            <a:ext cx="2193416" cy="2803847"/>
          </a:xfrm>
          <a:prstGeom prst="roundRect">
            <a:avLst>
              <a:gd name="adj" fmla="val 4167"/>
            </a:avLst>
          </a:prstGeom>
          <a:solidFill>
            <a:srgbClr val="FFFFFF"/>
          </a:solidFill>
          <a:ln w="76200" cap="sq">
            <a:solidFill>
              <a:srgbClr val="C00000"/>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a:extLst/>
        </p:spPr>
      </p:pic>
    </p:spTree>
    <p:extLst>
      <p:ext uri="{BB962C8B-B14F-4D97-AF65-F5344CB8AC3E}">
        <p14:creationId xmlns="" xmlns:p14="http://schemas.microsoft.com/office/powerpoint/2010/main" val="70606187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Home\Desktop\imgpreview.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TextBox 4"/>
          <p:cNvSpPr txBox="1"/>
          <p:nvPr/>
        </p:nvSpPr>
        <p:spPr>
          <a:xfrm>
            <a:off x="2441973" y="764704"/>
            <a:ext cx="3978270" cy="1446550"/>
          </a:xfrm>
          <a:prstGeom prst="rect">
            <a:avLst/>
          </a:prstGeom>
          <a:noFill/>
        </p:spPr>
        <p:txBody>
          <a:bodyPr wrap="none" rtlCol="0">
            <a:spAutoFit/>
          </a:bodyPr>
          <a:lstStyle/>
          <a:p>
            <a:pPr algn="ctr"/>
            <a:r>
              <a:rPr lang="kk-KZ" sz="4400" b="1" i="1" cap="all" dirty="0" smtClean="0">
                <a:ln w="9000" cmpd="sng">
                  <a:solidFill>
                    <a:srgbClr val="0070C0"/>
                  </a:solidFill>
                  <a:prstDash val="solid"/>
                </a:ln>
                <a:solidFill>
                  <a:srgbClr val="0070C0"/>
                </a:solidFill>
                <a:effectLst>
                  <a:reflection blurRad="12700" stA="28000" endPos="45000" dist="1000" dir="5400000" sy="-100000" algn="bl" rotWithShape="0"/>
                </a:effectLst>
                <a:latin typeface="Times New Roman" pitchFamily="18" charset="0"/>
                <a:cs typeface="Times New Roman" pitchFamily="18" charset="0"/>
              </a:rPr>
              <a:t>“</a:t>
            </a:r>
            <a:r>
              <a:rPr lang="en-US" sz="4400" b="1" i="1" cap="all" dirty="0" smtClean="0">
                <a:ln w="9000" cmpd="sng">
                  <a:solidFill>
                    <a:srgbClr val="0070C0"/>
                  </a:solidFill>
                  <a:prstDash val="solid"/>
                </a:ln>
                <a:solidFill>
                  <a:srgbClr val="0070C0"/>
                </a:solidFill>
                <a:effectLst>
                  <a:reflection blurRad="12700" stA="28000" endPos="45000" dist="1000" dir="5400000" sy="-100000" algn="bl" rotWithShape="0"/>
                </a:effectLst>
                <a:latin typeface="Times New Roman" pitchFamily="18" charset="0"/>
                <a:cs typeface="Times New Roman" pitchFamily="18" charset="0"/>
              </a:rPr>
              <a:t>Let`s </a:t>
            </a:r>
            <a:r>
              <a:rPr lang="kk-KZ" sz="4400" b="1" i="1" cap="all" dirty="0" smtClean="0">
                <a:ln w="9000" cmpd="sng">
                  <a:solidFill>
                    <a:srgbClr val="0070C0"/>
                  </a:solidFill>
                  <a:prstDash val="solid"/>
                </a:ln>
                <a:solidFill>
                  <a:srgbClr val="0070C0"/>
                </a:solidFill>
                <a:effectLst>
                  <a:reflection blurRad="12700" stA="28000" endPos="45000" dist="1000" dir="5400000" sy="-100000" algn="bl" rotWithShape="0"/>
                </a:effectLst>
                <a:latin typeface="Times New Roman" pitchFamily="18" charset="0"/>
                <a:cs typeface="Times New Roman" pitchFamily="18" charset="0"/>
              </a:rPr>
              <a:t> </a:t>
            </a:r>
            <a:r>
              <a:rPr lang="en-US" sz="4400" b="1" i="1" cap="all" dirty="0" smtClean="0">
                <a:ln w="9000" cmpd="sng">
                  <a:solidFill>
                    <a:srgbClr val="0070C0"/>
                  </a:solidFill>
                  <a:prstDash val="solid"/>
                </a:ln>
                <a:solidFill>
                  <a:srgbClr val="0070C0"/>
                </a:solidFill>
                <a:effectLst>
                  <a:reflection blurRad="12700" stA="28000" endPos="45000" dist="1000" dir="5400000" sy="-100000" algn="bl" rotWithShape="0"/>
                </a:effectLst>
                <a:latin typeface="Times New Roman" pitchFamily="18" charset="0"/>
                <a:cs typeface="Times New Roman" pitchFamily="18" charset="0"/>
              </a:rPr>
              <a:t>play</a:t>
            </a:r>
            <a:r>
              <a:rPr lang="kk-KZ" sz="4400" b="1" i="1" cap="all" dirty="0" smtClean="0">
                <a:ln w="9000" cmpd="sng">
                  <a:solidFill>
                    <a:srgbClr val="0070C0"/>
                  </a:solidFill>
                  <a:prstDash val="solid"/>
                </a:ln>
                <a:solidFill>
                  <a:srgbClr val="0070C0"/>
                </a:solidFill>
                <a:effectLst>
                  <a:reflection blurRad="12700" stA="28000" endPos="45000" dist="1000" dir="5400000" sy="-100000" algn="bl" rotWithShape="0"/>
                </a:effectLst>
                <a:latin typeface="Times New Roman" pitchFamily="18" charset="0"/>
                <a:cs typeface="Times New Roman" pitchFamily="18" charset="0"/>
              </a:rPr>
              <a:t>”</a:t>
            </a:r>
          </a:p>
          <a:p>
            <a:pPr algn="ctr"/>
            <a:r>
              <a:rPr lang="kk-KZ" sz="4400" b="1" i="1" cap="all" dirty="0" smtClean="0">
                <a:ln w="9000" cmpd="sng">
                  <a:solidFill>
                    <a:srgbClr val="0070C0"/>
                  </a:solidFill>
                  <a:prstDash val="solid"/>
                </a:ln>
                <a:solidFill>
                  <a:srgbClr val="0070C0"/>
                </a:solidFill>
                <a:effectLst>
                  <a:reflection blurRad="12700" stA="28000" endPos="45000" dist="1000" dir="5400000" sy="-100000" algn="bl" rotWithShape="0"/>
                </a:effectLst>
                <a:latin typeface="Times New Roman" pitchFamily="18" charset="0"/>
                <a:cs typeface="Times New Roman" pitchFamily="18" charset="0"/>
              </a:rPr>
              <a:t>үйірмесі</a:t>
            </a:r>
            <a:endParaRPr lang="ru-RU" sz="4400" b="1" i="1" cap="all" dirty="0">
              <a:ln w="9000" cmpd="sng">
                <a:solidFill>
                  <a:srgbClr val="0070C0"/>
                </a:solidFill>
                <a:prstDash val="solid"/>
              </a:ln>
              <a:solidFill>
                <a:srgbClr val="0070C0"/>
              </a:solidFill>
              <a:effectLst>
                <a:reflection blurRad="12700" stA="28000" endPos="45000" dist="1000" dir="5400000" sy="-100000" algn="bl" rotWithShape="0"/>
              </a:effectLst>
              <a:latin typeface="Times New Roman" pitchFamily="18" charset="0"/>
              <a:cs typeface="Times New Roman" pitchFamily="18" charset="0"/>
            </a:endParaRPr>
          </a:p>
        </p:txBody>
      </p:sp>
      <p:pic>
        <p:nvPicPr>
          <p:cNvPr id="3075" name="Picture 3" descr="G:\ЛАГЕРЬ\Ағылшын тілі 1 кезең.jpg"/>
          <p:cNvPicPr>
            <a:picLocks noChangeAspect="1" noChangeArrowheads="1"/>
          </p:cNvPicPr>
          <p:nvPr/>
        </p:nvPicPr>
        <p:blipFill>
          <a:blip r:embed="rId3" cstate="print"/>
          <a:srcRect/>
          <a:stretch>
            <a:fillRect/>
          </a:stretch>
        </p:blipFill>
        <p:spPr bwMode="auto">
          <a:xfrm>
            <a:off x="1619672" y="2420888"/>
            <a:ext cx="3024336" cy="2125933"/>
          </a:xfrm>
          <a:prstGeom prst="rect">
            <a:avLst/>
          </a:prstGeom>
          <a:ln w="88900" cap="sq" cmpd="thickThin">
            <a:solidFill>
              <a:srgbClr val="C00000"/>
            </a:solidFill>
            <a:prstDash val="solid"/>
            <a:miter lim="800000"/>
          </a:ln>
          <a:effectLst>
            <a:innerShdw blurRad="76200">
              <a:srgbClr val="000000"/>
            </a:innerShdw>
          </a:effectLst>
        </p:spPr>
      </p:pic>
      <p:pic>
        <p:nvPicPr>
          <p:cNvPr id="3076" name="Picture 4" descr="G:\ЛАГЕРЬ\Ағылшын тілі 2 кезең.jpg"/>
          <p:cNvPicPr>
            <a:picLocks noChangeAspect="1" noChangeArrowheads="1"/>
          </p:cNvPicPr>
          <p:nvPr/>
        </p:nvPicPr>
        <p:blipFill>
          <a:blip r:embed="rId4" cstate="print"/>
          <a:srcRect/>
          <a:stretch>
            <a:fillRect/>
          </a:stretch>
        </p:blipFill>
        <p:spPr bwMode="auto">
          <a:xfrm>
            <a:off x="5076056" y="4365104"/>
            <a:ext cx="3132448" cy="2210073"/>
          </a:xfrm>
          <a:prstGeom prst="rect">
            <a:avLst/>
          </a:prstGeom>
          <a:ln w="88900" cap="sq" cmpd="thickThin">
            <a:solidFill>
              <a:srgbClr val="C00000"/>
            </a:solidFill>
            <a:prstDash val="solid"/>
            <a:miter lim="800000"/>
          </a:ln>
          <a:effectLst>
            <a:innerShdw blurRad="76200">
              <a:srgbClr val="000000"/>
            </a:innerShdw>
          </a:effectLst>
        </p:spPr>
      </p:pic>
    </p:spTree>
    <p:extLst>
      <p:ext uri="{BB962C8B-B14F-4D97-AF65-F5344CB8AC3E}">
        <p14:creationId xmlns="" xmlns:p14="http://schemas.microsoft.com/office/powerpoint/2010/main" val="365274723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descr="G:\лагерь 2018\eaa3fe5c3f63d8bda1091e7f7ba5f5c9.jpg"/>
          <p:cNvPicPr>
            <a:picLocks noChangeAspect="1" noChangeArrowheads="1"/>
          </p:cNvPicPr>
          <p:nvPr/>
        </p:nvPicPr>
        <p:blipFill>
          <a:blip r:embed="rId2" cstate="print"/>
          <a:srcRect/>
          <a:stretch>
            <a:fillRect/>
          </a:stretch>
        </p:blipFill>
        <p:spPr bwMode="auto">
          <a:xfrm>
            <a:off x="0" y="0"/>
            <a:ext cx="9143999" cy="6858000"/>
          </a:xfrm>
          <a:prstGeom prst="rect">
            <a:avLst/>
          </a:prstGeom>
          <a:noFill/>
        </p:spPr>
      </p:pic>
      <p:pic>
        <p:nvPicPr>
          <p:cNvPr id="8194" name="Picture 2" descr="C:\Users\дом\Desktop\WhatsApp Images\IMG-20190611-WA0038.jpg"/>
          <p:cNvPicPr>
            <a:picLocks noChangeAspect="1" noChangeArrowheads="1"/>
          </p:cNvPicPr>
          <p:nvPr/>
        </p:nvPicPr>
        <p:blipFill>
          <a:blip r:embed="rId3"/>
          <a:srcRect/>
          <a:stretch>
            <a:fillRect/>
          </a:stretch>
        </p:blipFill>
        <p:spPr bwMode="auto">
          <a:xfrm>
            <a:off x="4786314" y="785794"/>
            <a:ext cx="3000396" cy="2500330"/>
          </a:xfrm>
          <a:prstGeom prst="rect">
            <a:avLst/>
          </a:prstGeom>
          <a:ln w="88900" cap="sq" cmpd="thickThin">
            <a:solidFill>
              <a:srgbClr val="FF0000"/>
            </a:solidFill>
            <a:prstDash val="solid"/>
            <a:miter lim="800000"/>
          </a:ln>
          <a:effectLst>
            <a:innerShdw blurRad="76200">
              <a:srgbClr val="000000"/>
            </a:innerShdw>
          </a:effectLst>
        </p:spPr>
      </p:pic>
      <p:pic>
        <p:nvPicPr>
          <p:cNvPr id="8195" name="Picture 3" descr="C:\Users\дом\Desktop\WhatsApp Images\IMG-20190611-WA0010.jpg"/>
          <p:cNvPicPr>
            <a:picLocks noChangeAspect="1" noChangeArrowheads="1"/>
          </p:cNvPicPr>
          <p:nvPr/>
        </p:nvPicPr>
        <p:blipFill>
          <a:blip r:embed="rId4"/>
          <a:srcRect/>
          <a:stretch>
            <a:fillRect/>
          </a:stretch>
        </p:blipFill>
        <p:spPr bwMode="auto">
          <a:xfrm>
            <a:off x="4786314" y="3571876"/>
            <a:ext cx="2973365" cy="2500330"/>
          </a:xfrm>
          <a:prstGeom prst="rect">
            <a:avLst/>
          </a:prstGeom>
          <a:ln w="88900" cap="sq" cmpd="thickThin">
            <a:solidFill>
              <a:srgbClr val="7030A0"/>
            </a:solidFill>
            <a:prstDash val="solid"/>
            <a:miter lim="800000"/>
          </a:ln>
          <a:effectLst>
            <a:innerShdw blurRad="76200">
              <a:srgbClr val="000000"/>
            </a:innerShdw>
          </a:effectLst>
        </p:spPr>
      </p:pic>
      <p:pic>
        <p:nvPicPr>
          <p:cNvPr id="8196" name="Picture 4" descr="C:\Users\дом\Desktop\WhatsApp Images\IMG-20190611-WA0070.jpg"/>
          <p:cNvPicPr>
            <a:picLocks noChangeAspect="1" noChangeArrowheads="1"/>
          </p:cNvPicPr>
          <p:nvPr/>
        </p:nvPicPr>
        <p:blipFill>
          <a:blip r:embed="rId5"/>
          <a:srcRect/>
          <a:stretch>
            <a:fillRect/>
          </a:stretch>
        </p:blipFill>
        <p:spPr bwMode="auto">
          <a:xfrm>
            <a:off x="1285852" y="3571876"/>
            <a:ext cx="3000395" cy="2500330"/>
          </a:xfrm>
          <a:prstGeom prst="rect">
            <a:avLst/>
          </a:prstGeom>
          <a:ln w="88900" cap="sq" cmpd="thickThin">
            <a:solidFill>
              <a:srgbClr val="FFC000"/>
            </a:solidFill>
            <a:prstDash val="solid"/>
            <a:miter lim="800000"/>
          </a:ln>
          <a:effectLst>
            <a:innerShdw blurRad="76200">
              <a:srgbClr val="000000"/>
            </a:innerShdw>
          </a:effectLst>
        </p:spPr>
      </p:pic>
      <p:pic>
        <p:nvPicPr>
          <p:cNvPr id="8197" name="Picture 5" descr="C:\Users\дом\Desktop\WhatsApp Images\IMG-20190611-WA0058.jpg"/>
          <p:cNvPicPr>
            <a:picLocks noChangeAspect="1" noChangeArrowheads="1"/>
          </p:cNvPicPr>
          <p:nvPr/>
        </p:nvPicPr>
        <p:blipFill>
          <a:blip r:embed="rId6"/>
          <a:srcRect/>
          <a:stretch>
            <a:fillRect/>
          </a:stretch>
        </p:blipFill>
        <p:spPr bwMode="auto">
          <a:xfrm>
            <a:off x="1285852" y="785794"/>
            <a:ext cx="3000396" cy="2500330"/>
          </a:xfrm>
          <a:prstGeom prst="rect">
            <a:avLst/>
          </a:prstGeom>
          <a:ln w="88900" cap="sq" cmpd="thickThin">
            <a:solidFill>
              <a:srgbClr val="00B0F0"/>
            </a:solidFill>
            <a:prstDash val="solid"/>
            <a:miter lim="800000"/>
          </a:ln>
          <a:effectLst>
            <a:innerShdw blurRad="76200">
              <a:srgbClr val="000000"/>
            </a:innerShdw>
          </a:effectLst>
        </p:spPr>
      </p:pic>
    </p:spTree>
    <p:extLst>
      <p:ext uri="{BB962C8B-B14F-4D97-AF65-F5344CB8AC3E}">
        <p14:creationId xmlns="" xmlns:p14="http://schemas.microsoft.com/office/powerpoint/2010/main" val="36383905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G:\лагерь 2018\hello_html_m6628834a.pn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pic>
        <p:nvPicPr>
          <p:cNvPr id="6148" name="Picture 4" descr="C:\Users\Home\Desktop\A.jpg"/>
          <p:cNvPicPr>
            <a:picLocks noChangeAspect="1" noChangeArrowheads="1"/>
          </p:cNvPicPr>
          <p:nvPr/>
        </p:nvPicPr>
        <p:blipFill>
          <a:blip r:embed="rId3" cstate="print"/>
          <a:srcRect/>
          <a:stretch>
            <a:fillRect/>
          </a:stretch>
        </p:blipFill>
        <p:spPr bwMode="auto">
          <a:xfrm>
            <a:off x="6072198" y="1857364"/>
            <a:ext cx="1236264" cy="1315108"/>
          </a:xfrm>
          <a:prstGeom prst="rect">
            <a:avLst/>
          </a:prstGeom>
          <a:ln w="88900" cap="sq" cmpd="thickThin">
            <a:solidFill>
              <a:srgbClr val="002060"/>
            </a:solidFill>
            <a:prstDash val="solid"/>
            <a:miter lim="800000"/>
          </a:ln>
          <a:effectLst>
            <a:innerShdw blurRad="76200">
              <a:srgbClr val="000000"/>
            </a:innerShdw>
          </a:effectLst>
        </p:spPr>
      </p:pic>
      <p:sp>
        <p:nvSpPr>
          <p:cNvPr id="7" name="TextBox 6"/>
          <p:cNvSpPr txBox="1"/>
          <p:nvPr/>
        </p:nvSpPr>
        <p:spPr>
          <a:xfrm>
            <a:off x="2555776" y="1196752"/>
            <a:ext cx="4003404" cy="1077218"/>
          </a:xfrm>
          <a:prstGeom prst="rect">
            <a:avLst/>
          </a:prstGeom>
          <a:noFill/>
        </p:spPr>
        <p:txBody>
          <a:bodyPr wrap="none" rtlCol="0">
            <a:spAutoFit/>
          </a:bodyPr>
          <a:lstStyle/>
          <a:p>
            <a:pPr algn="ctr"/>
            <a:r>
              <a:rPr lang="kk-KZ" sz="3200" b="1" i="1" cap="all" dirty="0" smtClean="0">
                <a:ln w="9000" cmpd="sng">
                  <a:solidFill>
                    <a:schemeClr val="accent4">
                      <a:shade val="50000"/>
                      <a:satMod val="120000"/>
                    </a:schemeClr>
                  </a:solidFill>
                  <a:prstDash val="solid"/>
                </a:ln>
                <a:solidFill>
                  <a:srgbClr val="00B0F0"/>
                </a:solidFill>
                <a:effectLst>
                  <a:reflection blurRad="12700" stA="28000" endPos="45000" dist="1000" dir="5400000" sy="-100000" algn="bl" rotWithShape="0"/>
                </a:effectLst>
                <a:latin typeface="Times New Roman" pitchFamily="18" charset="0"/>
                <a:cs typeface="Times New Roman" pitchFamily="18" charset="0"/>
              </a:rPr>
              <a:t>“Латын әліпбиі”</a:t>
            </a:r>
          </a:p>
          <a:p>
            <a:pPr algn="ctr"/>
            <a:r>
              <a:rPr lang="kk-KZ" sz="3200" b="1" i="1" cap="all" dirty="0" smtClean="0">
                <a:ln w="9000" cmpd="sng">
                  <a:solidFill>
                    <a:schemeClr val="accent4">
                      <a:shade val="50000"/>
                      <a:satMod val="120000"/>
                    </a:schemeClr>
                  </a:solidFill>
                  <a:prstDash val="solid"/>
                </a:ln>
                <a:solidFill>
                  <a:srgbClr val="00B0F0"/>
                </a:solidFill>
                <a:effectLst>
                  <a:reflection blurRad="12700" stA="28000" endPos="45000" dist="1000" dir="5400000" sy="-100000" algn="bl" rotWithShape="0"/>
                </a:effectLst>
                <a:latin typeface="Times New Roman" pitchFamily="18" charset="0"/>
                <a:cs typeface="Times New Roman" pitchFamily="18" charset="0"/>
              </a:rPr>
              <a:t>үйірмесі </a:t>
            </a:r>
            <a:endParaRPr lang="ru-RU" sz="3200" b="1" i="1" cap="all" dirty="0">
              <a:ln w="9000" cmpd="sng">
                <a:solidFill>
                  <a:schemeClr val="accent4">
                    <a:shade val="50000"/>
                    <a:satMod val="120000"/>
                  </a:schemeClr>
                </a:solidFill>
                <a:prstDash val="solid"/>
              </a:ln>
              <a:solidFill>
                <a:srgbClr val="00B0F0"/>
              </a:solidFill>
              <a:effectLst>
                <a:reflection blurRad="12700" stA="28000" endPos="45000" dist="1000" dir="5400000" sy="-100000" algn="bl" rotWithShape="0"/>
              </a:effectLst>
              <a:latin typeface="Times New Roman" pitchFamily="18" charset="0"/>
              <a:cs typeface="Times New Roman" pitchFamily="18" charset="0"/>
            </a:endParaRPr>
          </a:p>
        </p:txBody>
      </p:sp>
      <p:pic>
        <p:nvPicPr>
          <p:cNvPr id="1026" name="Picture 2" descr="C:\Users\дом\Desktop\IMG-20190628-WA0008.jpg"/>
          <p:cNvPicPr>
            <a:picLocks noChangeAspect="1" noChangeArrowheads="1"/>
          </p:cNvPicPr>
          <p:nvPr/>
        </p:nvPicPr>
        <p:blipFill>
          <a:blip r:embed="rId4" cstate="print"/>
          <a:srcRect/>
          <a:stretch>
            <a:fillRect/>
          </a:stretch>
        </p:blipFill>
        <p:spPr bwMode="auto">
          <a:xfrm>
            <a:off x="2000232" y="2428868"/>
            <a:ext cx="2168858" cy="1643074"/>
          </a:xfrm>
          <a:prstGeom prst="rect">
            <a:avLst/>
          </a:prstGeom>
          <a:ln w="88900" cap="sq" cmpd="thickThin">
            <a:solidFill>
              <a:srgbClr val="C00000"/>
            </a:solidFill>
            <a:prstDash val="solid"/>
            <a:miter lim="800000"/>
          </a:ln>
          <a:effectLst>
            <a:innerShdw blurRad="76200">
              <a:srgbClr val="000000"/>
            </a:innerShdw>
          </a:effectLst>
        </p:spPr>
      </p:pic>
      <p:pic>
        <p:nvPicPr>
          <p:cNvPr id="1027" name="Picture 3" descr="C:\Users\дом\Desktop\IMG-20190628-WA0007.jpg"/>
          <p:cNvPicPr>
            <a:picLocks noChangeAspect="1" noChangeArrowheads="1"/>
          </p:cNvPicPr>
          <p:nvPr/>
        </p:nvPicPr>
        <p:blipFill>
          <a:blip r:embed="rId5" cstate="print"/>
          <a:srcRect/>
          <a:stretch>
            <a:fillRect/>
          </a:stretch>
        </p:blipFill>
        <p:spPr bwMode="auto">
          <a:xfrm>
            <a:off x="4500562" y="3571876"/>
            <a:ext cx="2214577" cy="1643074"/>
          </a:xfrm>
          <a:prstGeom prst="rect">
            <a:avLst/>
          </a:prstGeom>
          <a:ln w="88900" cap="sq" cmpd="thickThin">
            <a:solidFill>
              <a:srgbClr val="C00000"/>
            </a:solidFill>
            <a:prstDash val="solid"/>
            <a:miter lim="800000"/>
          </a:ln>
          <a:effectLst>
            <a:innerShdw blurRad="76200">
              <a:srgbClr val="000000"/>
            </a:innerShdw>
          </a:effectLst>
        </p:spPr>
      </p:pic>
    </p:spTree>
    <p:extLst>
      <p:ext uri="{BB962C8B-B14F-4D97-AF65-F5344CB8AC3E}">
        <p14:creationId xmlns="" xmlns:p14="http://schemas.microsoft.com/office/powerpoint/2010/main" val="103676500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G:\лагерь 2018\img18.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pic>
        <p:nvPicPr>
          <p:cNvPr id="3074" name="Picture 2" descr="C:\Users\дом\Desktop\WhatsApp Images\IMG-20190618-WA0001.jpg"/>
          <p:cNvPicPr>
            <a:picLocks noChangeAspect="1" noChangeArrowheads="1"/>
          </p:cNvPicPr>
          <p:nvPr/>
        </p:nvPicPr>
        <p:blipFill>
          <a:blip r:embed="rId3"/>
          <a:srcRect/>
          <a:stretch>
            <a:fillRect/>
          </a:stretch>
        </p:blipFill>
        <p:spPr bwMode="auto">
          <a:xfrm>
            <a:off x="5857884" y="3571876"/>
            <a:ext cx="2857520" cy="2571768"/>
          </a:xfrm>
          <a:prstGeom prst="rect">
            <a:avLst/>
          </a:prstGeom>
          <a:ln w="88900" cap="sq" cmpd="thickThin">
            <a:solidFill>
              <a:srgbClr val="FFFF00"/>
            </a:solidFill>
            <a:prstDash val="solid"/>
            <a:miter lim="800000"/>
          </a:ln>
          <a:effectLst>
            <a:innerShdw blurRad="76200">
              <a:srgbClr val="000000"/>
            </a:innerShdw>
          </a:effectLst>
        </p:spPr>
      </p:pic>
      <p:pic>
        <p:nvPicPr>
          <p:cNvPr id="3075" name="Picture 3" descr="C:\Users\дом\Desktop\WhatsApp Images\IMG-20190618-WA0004.jpg"/>
          <p:cNvPicPr>
            <a:picLocks noChangeAspect="1" noChangeArrowheads="1"/>
          </p:cNvPicPr>
          <p:nvPr/>
        </p:nvPicPr>
        <p:blipFill>
          <a:blip r:embed="rId4"/>
          <a:srcRect/>
          <a:stretch>
            <a:fillRect/>
          </a:stretch>
        </p:blipFill>
        <p:spPr bwMode="auto">
          <a:xfrm>
            <a:off x="2500298" y="3571876"/>
            <a:ext cx="2857520" cy="2571768"/>
          </a:xfrm>
          <a:prstGeom prst="rect">
            <a:avLst/>
          </a:prstGeom>
          <a:ln w="88900" cap="sq" cmpd="thickThin">
            <a:solidFill>
              <a:srgbClr val="00B0F0"/>
            </a:solidFill>
            <a:prstDash val="solid"/>
            <a:miter lim="800000"/>
          </a:ln>
          <a:effectLst>
            <a:innerShdw blurRad="76200">
              <a:srgbClr val="000000"/>
            </a:innerShdw>
          </a:effectLst>
        </p:spPr>
      </p:pic>
      <p:pic>
        <p:nvPicPr>
          <p:cNvPr id="3076" name="Picture 4" descr="C:\Users\дом\Desktop\WhatsApp Images\IMG-20190603-WA0052.jpg"/>
          <p:cNvPicPr>
            <a:picLocks noChangeAspect="1" noChangeArrowheads="1"/>
          </p:cNvPicPr>
          <p:nvPr/>
        </p:nvPicPr>
        <p:blipFill>
          <a:blip r:embed="rId5"/>
          <a:srcRect/>
          <a:stretch>
            <a:fillRect/>
          </a:stretch>
        </p:blipFill>
        <p:spPr bwMode="auto">
          <a:xfrm>
            <a:off x="5857884" y="500042"/>
            <a:ext cx="2857520" cy="2571768"/>
          </a:xfrm>
          <a:prstGeom prst="rect">
            <a:avLst/>
          </a:prstGeom>
          <a:ln w="88900" cap="sq" cmpd="thickThin">
            <a:solidFill>
              <a:srgbClr val="00B0F0"/>
            </a:solidFill>
            <a:prstDash val="solid"/>
            <a:miter lim="800000"/>
          </a:ln>
          <a:effectLst>
            <a:innerShdw blurRad="76200">
              <a:srgbClr val="000000"/>
            </a:innerShdw>
          </a:effectLst>
        </p:spPr>
      </p:pic>
      <p:pic>
        <p:nvPicPr>
          <p:cNvPr id="3077" name="Picture 5" descr="C:\Users\дом\Desktop\WhatsApp Images\IMG-20190604-WA0031.jpg"/>
          <p:cNvPicPr>
            <a:picLocks noChangeAspect="1" noChangeArrowheads="1"/>
          </p:cNvPicPr>
          <p:nvPr/>
        </p:nvPicPr>
        <p:blipFill>
          <a:blip r:embed="rId6"/>
          <a:srcRect/>
          <a:stretch>
            <a:fillRect/>
          </a:stretch>
        </p:blipFill>
        <p:spPr bwMode="auto">
          <a:xfrm>
            <a:off x="2500298" y="500042"/>
            <a:ext cx="2857520" cy="2571768"/>
          </a:xfrm>
          <a:prstGeom prst="rect">
            <a:avLst/>
          </a:prstGeom>
          <a:ln w="88900" cap="sq" cmpd="thickThin">
            <a:solidFill>
              <a:srgbClr val="FFFF00"/>
            </a:solidFill>
            <a:prstDash val="solid"/>
            <a:miter lim="800000"/>
          </a:ln>
          <a:effectLst>
            <a:innerShdw blurRad="76200">
              <a:srgbClr val="000000"/>
            </a:innerShdw>
          </a:effectLst>
        </p:spPr>
      </p:pic>
    </p:spTree>
    <p:extLst>
      <p:ext uri="{BB962C8B-B14F-4D97-AF65-F5344CB8AC3E}">
        <p14:creationId xmlns="" xmlns:p14="http://schemas.microsoft.com/office/powerpoint/2010/main" val="404096503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C:\Users\Home\Desktop\14871_html_1b81433e.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TextBox 4"/>
          <p:cNvSpPr txBox="1"/>
          <p:nvPr/>
        </p:nvSpPr>
        <p:spPr>
          <a:xfrm>
            <a:off x="2987824" y="1196752"/>
            <a:ext cx="3168431" cy="1077218"/>
          </a:xfrm>
          <a:prstGeom prst="rect">
            <a:avLst/>
          </a:prstGeom>
          <a:noFill/>
        </p:spPr>
        <p:txBody>
          <a:bodyPr wrap="none" rtlCol="0">
            <a:spAutoFit/>
          </a:bodyPr>
          <a:lstStyle/>
          <a:p>
            <a:pPr algn="ctr"/>
            <a:r>
              <a:rPr lang="kk-KZ" sz="3200" b="1" i="1" cap="all" dirty="0" smtClean="0">
                <a:ln w="9000" cmpd="sng">
                  <a:solidFill>
                    <a:srgbClr val="0070C0"/>
                  </a:solidFill>
                  <a:prstDash val="solid"/>
                </a:ln>
                <a:solidFill>
                  <a:srgbClr val="0066FF"/>
                </a:solidFill>
                <a:effectLst>
                  <a:reflection blurRad="12700" stA="28000" endPos="45000" dist="1000" dir="5400000" sy="-100000" algn="bl" rotWithShape="0"/>
                </a:effectLst>
                <a:latin typeface="Times New Roman" pitchFamily="18" charset="0"/>
                <a:cs typeface="Times New Roman" pitchFamily="18" charset="0"/>
              </a:rPr>
              <a:t>“Всезнайка” </a:t>
            </a:r>
          </a:p>
          <a:p>
            <a:pPr algn="ctr"/>
            <a:r>
              <a:rPr lang="kk-KZ" sz="3200" b="1" i="1" cap="all" dirty="0" smtClean="0">
                <a:ln w="9000" cmpd="sng">
                  <a:solidFill>
                    <a:srgbClr val="0070C0"/>
                  </a:solidFill>
                  <a:prstDash val="solid"/>
                </a:ln>
                <a:solidFill>
                  <a:srgbClr val="0066FF"/>
                </a:solidFill>
                <a:effectLst>
                  <a:reflection blurRad="12700" stA="28000" endPos="45000" dist="1000" dir="5400000" sy="-100000" algn="bl" rotWithShape="0"/>
                </a:effectLst>
                <a:latin typeface="Times New Roman" pitchFamily="18" charset="0"/>
                <a:cs typeface="Times New Roman" pitchFamily="18" charset="0"/>
              </a:rPr>
              <a:t>үйірмесі</a:t>
            </a:r>
            <a:endParaRPr lang="ru-RU" sz="3200" b="1" i="1" cap="all" dirty="0">
              <a:ln w="9000" cmpd="sng">
                <a:solidFill>
                  <a:srgbClr val="0070C0"/>
                </a:solidFill>
                <a:prstDash val="solid"/>
              </a:ln>
              <a:solidFill>
                <a:srgbClr val="0066FF"/>
              </a:solidFill>
              <a:effectLst>
                <a:reflection blurRad="12700" stA="28000" endPos="45000" dist="1000" dir="5400000" sy="-100000" algn="bl" rotWithShape="0"/>
              </a:effectLst>
              <a:latin typeface="Times New Roman" pitchFamily="18" charset="0"/>
              <a:cs typeface="Times New Roman" pitchFamily="18" charset="0"/>
            </a:endParaRPr>
          </a:p>
        </p:txBody>
      </p:sp>
      <p:pic>
        <p:nvPicPr>
          <p:cNvPr id="9220" name="Picture 4" descr="G:\ЛАГЕРЬ\Орыс тілі 1 кезең.jpg"/>
          <p:cNvPicPr>
            <a:picLocks noChangeAspect="1" noChangeArrowheads="1"/>
          </p:cNvPicPr>
          <p:nvPr/>
        </p:nvPicPr>
        <p:blipFill>
          <a:blip r:embed="rId3" cstate="print"/>
          <a:srcRect/>
          <a:stretch>
            <a:fillRect/>
          </a:stretch>
        </p:blipFill>
        <p:spPr bwMode="auto">
          <a:xfrm>
            <a:off x="3131840" y="2276872"/>
            <a:ext cx="2880320" cy="3312368"/>
          </a:xfrm>
          <a:prstGeom prst="rect">
            <a:avLst/>
          </a:prstGeom>
          <a:ln w="88900" cap="sq" cmpd="thickThin">
            <a:solidFill>
              <a:srgbClr val="002060"/>
            </a:solidFill>
            <a:prstDash val="solid"/>
            <a:miter lim="800000"/>
          </a:ln>
          <a:effectLst>
            <a:innerShdw blurRad="76200">
              <a:srgbClr val="000000"/>
            </a:innerShdw>
          </a:effectLst>
        </p:spPr>
      </p:pic>
    </p:spTree>
    <p:extLst>
      <p:ext uri="{BB962C8B-B14F-4D97-AF65-F5344CB8AC3E}">
        <p14:creationId xmlns="" xmlns:p14="http://schemas.microsoft.com/office/powerpoint/2010/main" val="129295957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cstate="print"/>
          <a:srcRect/>
          <a:stretch>
            <a:fillRect/>
          </a:stretch>
        </p:blipFill>
        <p:spPr bwMode="auto">
          <a:xfrm>
            <a:off x="0" y="1"/>
            <a:ext cx="9144000" cy="6858000"/>
          </a:xfrm>
          <a:prstGeom prst="rect">
            <a:avLst/>
          </a:prstGeom>
          <a:noFill/>
          <a:ln w="9525">
            <a:noFill/>
            <a:miter lim="800000"/>
            <a:headEnd/>
            <a:tailEnd/>
          </a:ln>
          <a:effectLst/>
        </p:spPr>
      </p:pic>
      <p:pic>
        <p:nvPicPr>
          <p:cNvPr id="5122" name="Picture 2" descr="C:\Users\дом\Desktop\WhatsApp Images\IMG-20190605-WA0023.jpg"/>
          <p:cNvPicPr>
            <a:picLocks noChangeAspect="1" noChangeArrowheads="1"/>
          </p:cNvPicPr>
          <p:nvPr/>
        </p:nvPicPr>
        <p:blipFill>
          <a:blip r:embed="rId3"/>
          <a:srcRect/>
          <a:stretch>
            <a:fillRect/>
          </a:stretch>
        </p:blipFill>
        <p:spPr bwMode="auto">
          <a:xfrm>
            <a:off x="1500166" y="785794"/>
            <a:ext cx="3071834" cy="2571768"/>
          </a:xfrm>
          <a:prstGeom prst="rect">
            <a:avLst/>
          </a:prstGeom>
          <a:ln w="88900" cap="sq" cmpd="thickThin">
            <a:solidFill>
              <a:srgbClr val="C00000"/>
            </a:solidFill>
            <a:prstDash val="solid"/>
            <a:miter lim="800000"/>
          </a:ln>
          <a:effectLst>
            <a:innerShdw blurRad="76200">
              <a:srgbClr val="000000"/>
            </a:innerShdw>
          </a:effectLst>
        </p:spPr>
      </p:pic>
      <p:pic>
        <p:nvPicPr>
          <p:cNvPr id="5123" name="Picture 3" descr="C:\Users\дом\Desktop\WhatsApp Images\IMG-20190605-WA0010.jpg"/>
          <p:cNvPicPr>
            <a:picLocks noChangeAspect="1" noChangeArrowheads="1"/>
          </p:cNvPicPr>
          <p:nvPr/>
        </p:nvPicPr>
        <p:blipFill>
          <a:blip r:embed="rId4"/>
          <a:srcRect/>
          <a:stretch>
            <a:fillRect/>
          </a:stretch>
        </p:blipFill>
        <p:spPr bwMode="auto">
          <a:xfrm>
            <a:off x="4857752" y="785794"/>
            <a:ext cx="3071834" cy="2571767"/>
          </a:xfrm>
          <a:prstGeom prst="rect">
            <a:avLst/>
          </a:prstGeom>
          <a:ln w="88900" cap="sq" cmpd="thickThin">
            <a:solidFill>
              <a:srgbClr val="7030A0"/>
            </a:solidFill>
            <a:prstDash val="solid"/>
            <a:miter lim="800000"/>
          </a:ln>
          <a:effectLst>
            <a:innerShdw blurRad="76200">
              <a:srgbClr val="000000"/>
            </a:innerShdw>
          </a:effectLst>
        </p:spPr>
      </p:pic>
      <p:pic>
        <p:nvPicPr>
          <p:cNvPr id="5124" name="Picture 4" descr="C:\Users\дом\Desktop\WhatsApp Images\IMG-20190605-WA0024.jpg"/>
          <p:cNvPicPr>
            <a:picLocks noChangeAspect="1" noChangeArrowheads="1"/>
          </p:cNvPicPr>
          <p:nvPr/>
        </p:nvPicPr>
        <p:blipFill>
          <a:blip r:embed="rId5"/>
          <a:srcRect/>
          <a:stretch>
            <a:fillRect/>
          </a:stretch>
        </p:blipFill>
        <p:spPr bwMode="auto">
          <a:xfrm>
            <a:off x="4857752" y="3643314"/>
            <a:ext cx="3071834" cy="2571768"/>
          </a:xfrm>
          <a:prstGeom prst="rect">
            <a:avLst/>
          </a:prstGeom>
          <a:ln w="88900" cap="sq" cmpd="thickThin">
            <a:solidFill>
              <a:srgbClr val="00B0F0"/>
            </a:solidFill>
            <a:prstDash val="solid"/>
            <a:miter lim="800000"/>
          </a:ln>
          <a:effectLst>
            <a:innerShdw blurRad="76200">
              <a:srgbClr val="000000"/>
            </a:innerShdw>
          </a:effectLst>
        </p:spPr>
      </p:pic>
      <p:pic>
        <p:nvPicPr>
          <p:cNvPr id="5125" name="Picture 5" descr="C:\Users\дом\Desktop\WhatsApp Images\IMG-20190605-WA0019.jpg"/>
          <p:cNvPicPr>
            <a:picLocks noChangeAspect="1" noChangeArrowheads="1"/>
          </p:cNvPicPr>
          <p:nvPr/>
        </p:nvPicPr>
        <p:blipFill>
          <a:blip r:embed="rId6"/>
          <a:srcRect/>
          <a:stretch>
            <a:fillRect/>
          </a:stretch>
        </p:blipFill>
        <p:spPr bwMode="auto">
          <a:xfrm>
            <a:off x="1500166" y="3643314"/>
            <a:ext cx="3071834" cy="2571768"/>
          </a:xfrm>
          <a:prstGeom prst="rect">
            <a:avLst/>
          </a:prstGeom>
          <a:ln w="88900" cap="sq" cmpd="thickThin">
            <a:solidFill>
              <a:srgbClr val="00B050"/>
            </a:solidFill>
            <a:prstDash val="solid"/>
            <a:miter lim="800000"/>
          </a:ln>
          <a:effectLst>
            <a:innerShdw blurRad="76200">
              <a:srgbClr val="000000"/>
            </a:innerShdw>
          </a:effectLst>
        </p:spPr>
      </p:pic>
    </p:spTree>
    <p:extLst>
      <p:ext uri="{BB962C8B-B14F-4D97-AF65-F5344CB8AC3E}">
        <p14:creationId xmlns="" xmlns:p14="http://schemas.microsoft.com/office/powerpoint/2010/main" val="107664542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Home\Desktop\32615_html_m154d95e5.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TextBox 4"/>
          <p:cNvSpPr txBox="1"/>
          <p:nvPr/>
        </p:nvSpPr>
        <p:spPr>
          <a:xfrm>
            <a:off x="1763688" y="548680"/>
            <a:ext cx="5498300" cy="954107"/>
          </a:xfrm>
          <a:prstGeom prst="rect">
            <a:avLst/>
          </a:prstGeom>
          <a:noFill/>
        </p:spPr>
        <p:txBody>
          <a:bodyPr wrap="none" rtlCol="0">
            <a:spAutoFit/>
          </a:bodyPr>
          <a:lstStyle/>
          <a:p>
            <a:pPr algn="ctr"/>
            <a:r>
              <a:rPr lang="kk-KZ" sz="2800" b="1" i="1" cap="all" dirty="0" smtClean="0">
                <a:ln w="9000" cmpd="sng">
                  <a:solidFill>
                    <a:srgbClr val="C00000"/>
                  </a:solidFill>
                  <a:prstDash val="solid"/>
                </a:ln>
                <a:solidFill>
                  <a:srgbClr val="C00000"/>
                </a:solidFill>
                <a:effectLst>
                  <a:reflection blurRad="12700" stA="28000" endPos="45000" dist="1000" dir="5400000" sy="-100000" algn="bl" rotWithShape="0"/>
                </a:effectLst>
                <a:latin typeface="Times New Roman" pitchFamily="18" charset="0"/>
                <a:cs typeface="Times New Roman" pitchFamily="18" charset="0"/>
              </a:rPr>
              <a:t>“Денсаулық – зор байлық”</a:t>
            </a:r>
          </a:p>
          <a:p>
            <a:pPr algn="ctr"/>
            <a:r>
              <a:rPr lang="kk-KZ" sz="2800" b="1" i="1" cap="all" dirty="0" smtClean="0">
                <a:ln w="9000" cmpd="sng">
                  <a:solidFill>
                    <a:srgbClr val="C00000"/>
                  </a:solidFill>
                  <a:prstDash val="solid"/>
                </a:ln>
                <a:solidFill>
                  <a:srgbClr val="C00000"/>
                </a:solidFill>
                <a:effectLst>
                  <a:reflection blurRad="12700" stA="28000" endPos="45000" dist="1000" dir="5400000" sy="-100000" algn="bl" rotWithShape="0"/>
                </a:effectLst>
                <a:latin typeface="Times New Roman" pitchFamily="18" charset="0"/>
                <a:cs typeface="Times New Roman" pitchFamily="18" charset="0"/>
              </a:rPr>
              <a:t>үйірмесі</a:t>
            </a:r>
            <a:endParaRPr lang="ru-RU" sz="2800" b="1" i="1" cap="all" dirty="0">
              <a:ln w="9000" cmpd="sng">
                <a:solidFill>
                  <a:srgbClr val="C00000"/>
                </a:solidFill>
                <a:prstDash val="solid"/>
              </a:ln>
              <a:solidFill>
                <a:srgbClr val="C00000"/>
              </a:solidFill>
              <a:effectLst>
                <a:reflection blurRad="12700" stA="28000" endPos="45000" dist="1000" dir="5400000" sy="-100000" algn="bl" rotWithShape="0"/>
              </a:effectLst>
              <a:latin typeface="Times New Roman" pitchFamily="18" charset="0"/>
              <a:cs typeface="Times New Roman" pitchFamily="18" charset="0"/>
            </a:endParaRPr>
          </a:p>
        </p:txBody>
      </p:sp>
      <p:pic>
        <p:nvPicPr>
          <p:cNvPr id="1027" name="Picture 3" descr="G:\ЛАГЕРЬ\Дене шынықтыру 1 кезең.jpg"/>
          <p:cNvPicPr>
            <a:picLocks noChangeAspect="1" noChangeArrowheads="1"/>
          </p:cNvPicPr>
          <p:nvPr/>
        </p:nvPicPr>
        <p:blipFill>
          <a:blip r:embed="rId3" cstate="print"/>
          <a:srcRect/>
          <a:stretch>
            <a:fillRect/>
          </a:stretch>
        </p:blipFill>
        <p:spPr bwMode="auto">
          <a:xfrm>
            <a:off x="1763688" y="1844824"/>
            <a:ext cx="2278202" cy="2891309"/>
          </a:xfrm>
          <a:prstGeom prst="rect">
            <a:avLst/>
          </a:prstGeom>
          <a:ln w="88900" cap="sq" cmpd="thickThin">
            <a:solidFill>
              <a:srgbClr val="7030A0"/>
            </a:solidFill>
            <a:prstDash val="solid"/>
            <a:miter lim="800000"/>
          </a:ln>
          <a:effectLst>
            <a:innerShdw blurRad="76200">
              <a:srgbClr val="000000"/>
            </a:innerShdw>
          </a:effectLst>
        </p:spPr>
      </p:pic>
      <p:pic>
        <p:nvPicPr>
          <p:cNvPr id="1028" name="Picture 4" descr="G:\ЛАГЕРЬ\Дене шынықтыру 2 кезең.jpg"/>
          <p:cNvPicPr>
            <a:picLocks noChangeAspect="1" noChangeArrowheads="1"/>
          </p:cNvPicPr>
          <p:nvPr/>
        </p:nvPicPr>
        <p:blipFill>
          <a:blip r:embed="rId4" cstate="print"/>
          <a:srcRect/>
          <a:stretch>
            <a:fillRect/>
          </a:stretch>
        </p:blipFill>
        <p:spPr bwMode="auto">
          <a:xfrm>
            <a:off x="5220072" y="1844824"/>
            <a:ext cx="2232248" cy="2845718"/>
          </a:xfrm>
          <a:prstGeom prst="rect">
            <a:avLst/>
          </a:prstGeom>
          <a:ln w="88900" cap="sq" cmpd="thickThin">
            <a:solidFill>
              <a:srgbClr val="7030A0"/>
            </a:solidFill>
            <a:prstDash val="solid"/>
            <a:miter lim="800000"/>
          </a:ln>
          <a:effectLst>
            <a:innerShdw blurRad="76200">
              <a:srgbClr val="000000"/>
            </a:innerShdw>
          </a:effectLst>
        </p:spPr>
      </p:pic>
    </p:spTree>
    <p:extLst>
      <p:ext uri="{BB962C8B-B14F-4D97-AF65-F5344CB8AC3E}">
        <p14:creationId xmlns="" xmlns:p14="http://schemas.microsoft.com/office/powerpoint/2010/main" val="81829547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5938" y="0"/>
            <a:ext cx="9144000" cy="6768752"/>
          </a:xfrm>
          <a:prstGeom prst="rect">
            <a:avLst/>
          </a:prstGeom>
        </p:spPr>
      </p:pic>
      <p:pic>
        <p:nvPicPr>
          <p:cNvPr id="1026" name="Picture 2" descr="C:\Users\дом\Desktop\WhatsApp Images\IMG-20190620-WA0064.jpg"/>
          <p:cNvPicPr>
            <a:picLocks noChangeAspect="1" noChangeArrowheads="1"/>
          </p:cNvPicPr>
          <p:nvPr/>
        </p:nvPicPr>
        <p:blipFill>
          <a:blip r:embed="rId3" cstate="print"/>
          <a:srcRect/>
          <a:stretch>
            <a:fillRect/>
          </a:stretch>
        </p:blipFill>
        <p:spPr bwMode="auto">
          <a:xfrm>
            <a:off x="1357290" y="3429000"/>
            <a:ext cx="2643206" cy="2214578"/>
          </a:xfrm>
          <a:prstGeom prst="rect">
            <a:avLst/>
          </a:prstGeom>
          <a:ln w="88900" cap="sq" cmpd="thickThin">
            <a:solidFill>
              <a:schemeClr val="accent4">
                <a:lumMod val="50000"/>
              </a:schemeClr>
            </a:solidFill>
            <a:prstDash val="solid"/>
            <a:miter lim="800000"/>
          </a:ln>
          <a:effectLst>
            <a:innerShdw blurRad="76200">
              <a:srgbClr val="000000"/>
            </a:innerShdw>
          </a:effectLst>
        </p:spPr>
      </p:pic>
      <p:pic>
        <p:nvPicPr>
          <p:cNvPr id="1027" name="Picture 3" descr="C:\Users\дом\Desktop\WhatsApp Images\IMG-20190620-WA0062.jpg"/>
          <p:cNvPicPr>
            <a:picLocks noChangeAspect="1" noChangeArrowheads="1"/>
          </p:cNvPicPr>
          <p:nvPr/>
        </p:nvPicPr>
        <p:blipFill>
          <a:blip r:embed="rId4" cstate="print"/>
          <a:srcRect/>
          <a:stretch>
            <a:fillRect/>
          </a:stretch>
        </p:blipFill>
        <p:spPr bwMode="auto">
          <a:xfrm>
            <a:off x="5000628" y="1000108"/>
            <a:ext cx="2643206" cy="2214578"/>
          </a:xfrm>
          <a:prstGeom prst="rect">
            <a:avLst/>
          </a:prstGeom>
          <a:ln w="88900" cap="sq" cmpd="thickThin">
            <a:solidFill>
              <a:srgbClr val="FF0000"/>
            </a:solidFill>
            <a:prstDash val="solid"/>
            <a:miter lim="800000"/>
          </a:ln>
          <a:effectLst>
            <a:innerShdw blurRad="76200">
              <a:srgbClr val="000000"/>
            </a:innerShdw>
          </a:effectLst>
        </p:spPr>
      </p:pic>
      <p:pic>
        <p:nvPicPr>
          <p:cNvPr id="1028" name="Picture 4" descr="C:\Users\дом\Desktop\WhatsApp Images\IMG-20190620-WA0067.jpg"/>
          <p:cNvPicPr>
            <a:picLocks noChangeAspect="1" noChangeArrowheads="1"/>
          </p:cNvPicPr>
          <p:nvPr/>
        </p:nvPicPr>
        <p:blipFill>
          <a:blip r:embed="rId5" cstate="print"/>
          <a:srcRect/>
          <a:stretch>
            <a:fillRect/>
          </a:stretch>
        </p:blipFill>
        <p:spPr bwMode="auto">
          <a:xfrm>
            <a:off x="1357290" y="1000108"/>
            <a:ext cx="2643206" cy="2214578"/>
          </a:xfrm>
          <a:prstGeom prst="rect">
            <a:avLst/>
          </a:prstGeom>
          <a:ln w="88900" cap="sq" cmpd="thickThin">
            <a:solidFill>
              <a:srgbClr val="FFFF00"/>
            </a:solidFill>
            <a:prstDash val="solid"/>
            <a:miter lim="800000"/>
          </a:ln>
          <a:effectLst>
            <a:innerShdw blurRad="76200">
              <a:srgbClr val="000000"/>
            </a:innerShdw>
          </a:effectLst>
        </p:spPr>
      </p:pic>
      <p:pic>
        <p:nvPicPr>
          <p:cNvPr id="1029" name="Picture 5" descr="C:\Users\дом\Desktop\WhatsApp Images\IMG-20190620-WA0004.jpg"/>
          <p:cNvPicPr>
            <a:picLocks noChangeAspect="1" noChangeArrowheads="1"/>
          </p:cNvPicPr>
          <p:nvPr/>
        </p:nvPicPr>
        <p:blipFill>
          <a:blip r:embed="rId6"/>
          <a:srcRect/>
          <a:stretch>
            <a:fillRect/>
          </a:stretch>
        </p:blipFill>
        <p:spPr bwMode="auto">
          <a:xfrm>
            <a:off x="5000628" y="3429000"/>
            <a:ext cx="2643206" cy="2214552"/>
          </a:xfrm>
          <a:prstGeom prst="rect">
            <a:avLst/>
          </a:prstGeom>
          <a:ln w="88900" cap="sq" cmpd="thickThin">
            <a:solidFill>
              <a:srgbClr val="002060"/>
            </a:solidFill>
            <a:prstDash val="solid"/>
            <a:miter lim="800000"/>
          </a:ln>
          <a:effectLst>
            <a:innerShdw blurRad="76200">
              <a:srgbClr val="000000"/>
            </a:innerShdw>
          </a:effectLst>
        </p:spPr>
      </p:pic>
    </p:spTree>
    <p:extLst>
      <p:ext uri="{BB962C8B-B14F-4D97-AF65-F5344CB8AC3E}">
        <p14:creationId xmlns="" xmlns:p14="http://schemas.microsoft.com/office/powerpoint/2010/main" val="227577582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Home\Desktop\1334298999_3-baner.jpg"/>
          <p:cNvPicPr>
            <a:picLocks noChangeAspect="1" noChangeArrowheads="1"/>
          </p:cNvPicPr>
          <p:nvPr/>
        </p:nvPicPr>
        <p:blipFill>
          <a:blip r:embed="rId2" cstate="print"/>
          <a:srcRect b="7336"/>
          <a:stretch>
            <a:fillRect/>
          </a:stretch>
        </p:blipFill>
        <p:spPr bwMode="auto">
          <a:xfrm>
            <a:off x="1" y="0"/>
            <a:ext cx="9143999" cy="6858000"/>
          </a:xfrm>
          <a:prstGeom prst="rect">
            <a:avLst/>
          </a:prstGeom>
          <a:noFill/>
        </p:spPr>
      </p:pic>
      <p:sp>
        <p:nvSpPr>
          <p:cNvPr id="3" name="TextBox 2"/>
          <p:cNvSpPr txBox="1"/>
          <p:nvPr/>
        </p:nvSpPr>
        <p:spPr>
          <a:xfrm>
            <a:off x="3419872" y="188640"/>
            <a:ext cx="5051384" cy="954107"/>
          </a:xfrm>
          <a:prstGeom prst="rect">
            <a:avLst/>
          </a:prstGeom>
          <a:noFill/>
        </p:spPr>
        <p:txBody>
          <a:bodyPr wrap="none" rtlCol="0">
            <a:spAutoFit/>
          </a:bodyPr>
          <a:lstStyle/>
          <a:p>
            <a:pPr algn="ctr"/>
            <a:r>
              <a:rPr lang="kk-KZ" sz="2800" b="1" i="1" cap="all" dirty="0" smtClean="0">
                <a:ln w="9000" cmpd="sng">
                  <a:solidFill>
                    <a:srgbClr val="00B0F0"/>
                  </a:solidFill>
                  <a:prstDash val="solid"/>
                </a:ln>
                <a:solidFill>
                  <a:srgbClr val="0000FF"/>
                </a:solidFill>
                <a:effectLst>
                  <a:reflection blurRad="12700" stA="28000" endPos="45000" dist="1000" dir="5400000" sy="-100000" algn="bl" rotWithShape="0"/>
                </a:effectLst>
                <a:latin typeface="Times New Roman" pitchFamily="18" charset="0"/>
                <a:cs typeface="Times New Roman" pitchFamily="18" charset="0"/>
              </a:rPr>
              <a:t>“Туған ошақ жанында”</a:t>
            </a:r>
          </a:p>
          <a:p>
            <a:pPr algn="ctr"/>
            <a:r>
              <a:rPr lang="kk-KZ" sz="2800" b="1" i="1" cap="all" dirty="0" smtClean="0">
                <a:ln w="9000" cmpd="sng">
                  <a:solidFill>
                    <a:srgbClr val="00B0F0"/>
                  </a:solidFill>
                  <a:prstDash val="solid"/>
                </a:ln>
                <a:solidFill>
                  <a:srgbClr val="0000FF"/>
                </a:solidFill>
                <a:effectLst>
                  <a:reflection blurRad="12700" stA="28000" endPos="45000" dist="1000" dir="5400000" sy="-100000" algn="bl" rotWithShape="0"/>
                </a:effectLst>
                <a:latin typeface="Times New Roman" pitchFamily="18" charset="0"/>
                <a:cs typeface="Times New Roman" pitchFamily="18" charset="0"/>
              </a:rPr>
              <a:t>үйірмесі</a:t>
            </a:r>
            <a:endParaRPr lang="ru-RU" sz="2800" b="1" i="1" cap="all" dirty="0">
              <a:ln w="9000" cmpd="sng">
                <a:solidFill>
                  <a:srgbClr val="00B0F0"/>
                </a:solidFill>
                <a:prstDash val="solid"/>
              </a:ln>
              <a:solidFill>
                <a:srgbClr val="0000FF"/>
              </a:solidFill>
              <a:effectLst>
                <a:reflection blurRad="12700" stA="28000" endPos="45000" dist="1000" dir="5400000" sy="-100000" algn="bl" rotWithShape="0"/>
              </a:effectLst>
              <a:latin typeface="Times New Roman" pitchFamily="18" charset="0"/>
              <a:cs typeface="Times New Roman" pitchFamily="18" charset="0"/>
            </a:endParaRPr>
          </a:p>
        </p:txBody>
      </p:sp>
      <p:pic>
        <p:nvPicPr>
          <p:cNvPr id="2051" name="Picture 3" descr="G:\ЛАГЕРЬ\Киіз үй 1 кезең.jpg"/>
          <p:cNvPicPr>
            <a:picLocks noChangeAspect="1" noChangeArrowheads="1"/>
          </p:cNvPicPr>
          <p:nvPr/>
        </p:nvPicPr>
        <p:blipFill>
          <a:blip r:embed="rId3" cstate="print"/>
          <a:srcRect/>
          <a:stretch>
            <a:fillRect/>
          </a:stretch>
        </p:blipFill>
        <p:spPr bwMode="auto">
          <a:xfrm>
            <a:off x="611560" y="908720"/>
            <a:ext cx="4100308" cy="2520280"/>
          </a:xfrm>
          <a:prstGeom prst="rect">
            <a:avLst/>
          </a:prstGeom>
          <a:ln w="88900" cap="sq" cmpd="thickThin">
            <a:solidFill>
              <a:schemeClr val="accent5">
                <a:lumMod val="75000"/>
              </a:schemeClr>
            </a:solidFill>
            <a:prstDash val="solid"/>
            <a:miter lim="800000"/>
          </a:ln>
          <a:effectLst>
            <a:innerShdw blurRad="76200">
              <a:srgbClr val="000000"/>
            </a:innerShdw>
          </a:effectLst>
        </p:spPr>
      </p:pic>
    </p:spTree>
    <p:extLst>
      <p:ext uri="{BB962C8B-B14F-4D97-AF65-F5344CB8AC3E}">
        <p14:creationId xmlns="" xmlns:p14="http://schemas.microsoft.com/office/powerpoint/2010/main" val="358800505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Home\Desktop\1531286165_-zhosyty-blgenn-artyy-zho.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pic>
        <p:nvPicPr>
          <p:cNvPr id="4099" name="Picture 3" descr="C:\Users\дом\Desktop\WhatsApp Images\IMG-20190605-WA0041.jpg"/>
          <p:cNvPicPr>
            <a:picLocks noChangeAspect="1" noChangeArrowheads="1"/>
          </p:cNvPicPr>
          <p:nvPr/>
        </p:nvPicPr>
        <p:blipFill>
          <a:blip r:embed="rId3"/>
          <a:srcRect/>
          <a:stretch>
            <a:fillRect/>
          </a:stretch>
        </p:blipFill>
        <p:spPr bwMode="auto">
          <a:xfrm>
            <a:off x="5131275" y="285728"/>
            <a:ext cx="4012725" cy="3357586"/>
          </a:xfrm>
          <a:prstGeom prst="ellipse">
            <a:avLst/>
          </a:prstGeom>
          <a:ln>
            <a:noFill/>
          </a:ln>
          <a:effectLst>
            <a:softEdge rad="112500"/>
          </a:effectLst>
        </p:spPr>
      </p:pic>
      <p:pic>
        <p:nvPicPr>
          <p:cNvPr id="4100" name="Picture 4" descr="C:\Users\дом\Desktop\WhatsApp Images\IMG-20190608-WA0050.jpg"/>
          <p:cNvPicPr>
            <a:picLocks noChangeAspect="1" noChangeArrowheads="1"/>
          </p:cNvPicPr>
          <p:nvPr/>
        </p:nvPicPr>
        <p:blipFill>
          <a:blip r:embed="rId4"/>
          <a:srcRect/>
          <a:stretch>
            <a:fillRect/>
          </a:stretch>
        </p:blipFill>
        <p:spPr bwMode="auto">
          <a:xfrm>
            <a:off x="5216681" y="3571876"/>
            <a:ext cx="3927319" cy="3286124"/>
          </a:xfrm>
          <a:prstGeom prst="ellipse">
            <a:avLst/>
          </a:prstGeom>
          <a:ln>
            <a:noFill/>
          </a:ln>
          <a:effectLst>
            <a:softEdge rad="112500"/>
          </a:effectLst>
        </p:spPr>
      </p:pic>
      <p:pic>
        <p:nvPicPr>
          <p:cNvPr id="4102" name="Picture 6" descr="C:\Users\дом\Desktop\WhatsApp Images\IMG-20190608-WA0012.jpg"/>
          <p:cNvPicPr>
            <a:picLocks noChangeAspect="1" noChangeArrowheads="1"/>
          </p:cNvPicPr>
          <p:nvPr/>
        </p:nvPicPr>
        <p:blipFill>
          <a:blip r:embed="rId5"/>
          <a:srcRect/>
          <a:stretch>
            <a:fillRect/>
          </a:stretch>
        </p:blipFill>
        <p:spPr bwMode="auto">
          <a:xfrm>
            <a:off x="0" y="214290"/>
            <a:ext cx="3929090" cy="3287606"/>
          </a:xfrm>
          <a:prstGeom prst="ellipse">
            <a:avLst/>
          </a:prstGeom>
          <a:ln>
            <a:noFill/>
          </a:ln>
          <a:effectLst>
            <a:softEdge rad="112500"/>
          </a:effectLst>
        </p:spPr>
      </p:pic>
      <p:pic>
        <p:nvPicPr>
          <p:cNvPr id="4101" name="Picture 5" descr="C:\Users\дом\Desktop\WhatsApp Images\IMG-20190608-WA0017.jpg"/>
          <p:cNvPicPr>
            <a:picLocks noChangeAspect="1" noChangeArrowheads="1"/>
          </p:cNvPicPr>
          <p:nvPr/>
        </p:nvPicPr>
        <p:blipFill>
          <a:blip r:embed="rId6"/>
          <a:srcRect/>
          <a:stretch>
            <a:fillRect/>
          </a:stretch>
        </p:blipFill>
        <p:spPr bwMode="auto">
          <a:xfrm>
            <a:off x="0" y="3522369"/>
            <a:ext cx="3929090" cy="3335631"/>
          </a:xfrm>
          <a:prstGeom prst="ellipse">
            <a:avLst/>
          </a:prstGeom>
          <a:ln>
            <a:noFill/>
          </a:ln>
          <a:effectLst>
            <a:softEdge rad="112500"/>
          </a:effectLst>
        </p:spPr>
      </p:pic>
      <p:pic>
        <p:nvPicPr>
          <p:cNvPr id="4098" name="Picture 2" descr="C:\Users\дом\Desktop\WhatsApp Images\IMG-20190530-WA0016.jpg"/>
          <p:cNvPicPr>
            <a:picLocks noChangeAspect="1" noChangeArrowheads="1"/>
          </p:cNvPicPr>
          <p:nvPr/>
        </p:nvPicPr>
        <p:blipFill>
          <a:blip r:embed="rId7" cstate="print"/>
          <a:srcRect/>
          <a:stretch>
            <a:fillRect/>
          </a:stretch>
        </p:blipFill>
        <p:spPr bwMode="auto">
          <a:xfrm>
            <a:off x="2500298" y="1785926"/>
            <a:ext cx="4429156" cy="3706028"/>
          </a:xfrm>
          <a:prstGeom prst="ellipse">
            <a:avLst/>
          </a:prstGeom>
          <a:ln>
            <a:noFill/>
          </a:ln>
          <a:effectLst>
            <a:softEdge rad="112500"/>
          </a:effectLst>
        </p:spPr>
      </p:pic>
    </p:spTree>
    <p:extLst>
      <p:ext uri="{BB962C8B-B14F-4D97-AF65-F5344CB8AC3E}">
        <p14:creationId xmlns="" xmlns:p14="http://schemas.microsoft.com/office/powerpoint/2010/main" val="42327565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descr="G:\фон\95ab6a28e6bb8522cb19407e38137580--a-color-crayons.jpg"/>
          <p:cNvPicPr>
            <a:picLocks noChangeAspect="1" noChangeArrowheads="1"/>
          </p:cNvPicPr>
          <p:nvPr/>
        </p:nvPicPr>
        <p:blipFill>
          <a:blip r:embed="rId2" cstate="print"/>
          <a:srcRect/>
          <a:stretch>
            <a:fillRect/>
          </a:stretch>
        </p:blipFill>
        <p:spPr bwMode="auto">
          <a:xfrm>
            <a:off x="0" y="0"/>
            <a:ext cx="9143999" cy="6858000"/>
          </a:xfrm>
          <a:prstGeom prst="rect">
            <a:avLst/>
          </a:prstGeom>
          <a:noFill/>
        </p:spPr>
      </p:pic>
      <p:sp>
        <p:nvSpPr>
          <p:cNvPr id="3" name="TextBox 2"/>
          <p:cNvSpPr txBox="1"/>
          <p:nvPr/>
        </p:nvSpPr>
        <p:spPr>
          <a:xfrm>
            <a:off x="3081345" y="1196752"/>
            <a:ext cx="4431791" cy="707886"/>
          </a:xfrm>
          <a:prstGeom prst="rect">
            <a:avLst/>
          </a:prstGeom>
          <a:noFill/>
        </p:spPr>
        <p:txBody>
          <a:bodyPr wrap="none" rtlCol="0">
            <a:spAutoFit/>
          </a:bodyPr>
          <a:lstStyle/>
          <a:p>
            <a:pPr algn="ctr"/>
            <a:r>
              <a:rPr lang="kk-KZ" sz="2000" b="1" i="1" cap="all" dirty="0" smtClean="0">
                <a:ln w="9000" cmpd="sng">
                  <a:solidFill>
                    <a:srgbClr val="00B050"/>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“Сурет студиясы”, “Қол өнер </a:t>
            </a:r>
          </a:p>
          <a:p>
            <a:pPr algn="ctr"/>
            <a:r>
              <a:rPr lang="kk-KZ" sz="2000" b="1" i="1" cap="all" dirty="0" smtClean="0">
                <a:ln w="9000" cmpd="sng">
                  <a:solidFill>
                    <a:srgbClr val="00B050"/>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шеберханасы” үйірмесі</a:t>
            </a:r>
            <a:endParaRPr lang="ru-RU" sz="2000" b="1" i="1" cap="all" dirty="0">
              <a:ln w="9000" cmpd="sng">
                <a:solidFill>
                  <a:srgbClr val="00B050"/>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endParaRPr>
          </a:p>
        </p:txBody>
      </p:sp>
      <p:pic>
        <p:nvPicPr>
          <p:cNvPr id="4" name="Picture 3" descr="G:\ЛАГЕРЬ\Сурет 1 кезең.jpg"/>
          <p:cNvPicPr>
            <a:picLocks noChangeAspect="1" noChangeArrowheads="1"/>
          </p:cNvPicPr>
          <p:nvPr/>
        </p:nvPicPr>
        <p:blipFill>
          <a:blip r:embed="rId3" cstate="print"/>
          <a:srcRect/>
          <a:stretch>
            <a:fillRect/>
          </a:stretch>
        </p:blipFill>
        <p:spPr bwMode="auto">
          <a:xfrm>
            <a:off x="2915816" y="2276872"/>
            <a:ext cx="2003908" cy="2541811"/>
          </a:xfrm>
          <a:prstGeom prst="rect">
            <a:avLst/>
          </a:prstGeom>
          <a:ln w="88900" cap="sq" cmpd="thickThin">
            <a:solidFill>
              <a:srgbClr val="7030A0"/>
            </a:solidFill>
            <a:prstDash val="solid"/>
            <a:miter lim="800000"/>
          </a:ln>
          <a:effectLst>
            <a:innerShdw blurRad="76200">
              <a:srgbClr val="000000"/>
            </a:innerShdw>
          </a:effectLst>
        </p:spPr>
      </p:pic>
      <p:pic>
        <p:nvPicPr>
          <p:cNvPr id="5" name="Picture 4" descr="G:\ЛАГЕРЬ\Сурет 2 кезең.jpg"/>
          <p:cNvPicPr>
            <a:picLocks noChangeAspect="1" noChangeArrowheads="1"/>
          </p:cNvPicPr>
          <p:nvPr/>
        </p:nvPicPr>
        <p:blipFill>
          <a:blip r:embed="rId4" cstate="print"/>
          <a:srcRect/>
          <a:stretch>
            <a:fillRect/>
          </a:stretch>
        </p:blipFill>
        <p:spPr bwMode="auto">
          <a:xfrm>
            <a:off x="5652120" y="2204864"/>
            <a:ext cx="2016224" cy="2592288"/>
          </a:xfrm>
          <a:prstGeom prst="rect">
            <a:avLst/>
          </a:prstGeom>
          <a:ln w="88900" cap="sq" cmpd="thickThin">
            <a:solidFill>
              <a:srgbClr val="7030A0"/>
            </a:solidFill>
            <a:prstDash val="solid"/>
            <a:miter lim="800000"/>
          </a:ln>
          <a:effectLst>
            <a:innerShdw blurRad="76200">
              <a:srgbClr val="000000"/>
            </a:innerShdw>
          </a:effectLst>
        </p:spPr>
      </p:pic>
    </p:spTree>
    <p:extLst>
      <p:ext uri="{BB962C8B-B14F-4D97-AF65-F5344CB8AC3E}">
        <p14:creationId xmlns="" xmlns:p14="http://schemas.microsoft.com/office/powerpoint/2010/main" val="13017986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G:\фон\powerpoint-school-backgrounds-school-ppt-template-background-ppt-free-download-clip-art-free-ideas.png"/>
          <p:cNvPicPr>
            <a:picLocks noChangeAspect="1" noChangeArrowheads="1"/>
          </p:cNvPicPr>
          <p:nvPr/>
        </p:nvPicPr>
        <p:blipFill>
          <a:blip r:embed="rId3" cstate="print"/>
          <a:srcRect/>
          <a:stretch>
            <a:fillRect/>
          </a:stretch>
        </p:blipFill>
        <p:spPr bwMode="auto">
          <a:xfrm>
            <a:off x="571" y="428"/>
            <a:ext cx="9142858" cy="6857143"/>
          </a:xfrm>
          <a:prstGeom prst="rect">
            <a:avLst/>
          </a:prstGeom>
          <a:noFill/>
        </p:spPr>
      </p:pic>
      <p:pic>
        <p:nvPicPr>
          <p:cNvPr id="4" name="Picture 2"/>
          <p:cNvPicPr>
            <a:picLocks noChangeAspect="1" noChangeArrowheads="1"/>
          </p:cNvPicPr>
          <p:nvPr/>
        </p:nvPicPr>
        <p:blipFill>
          <a:blip r:embed="rId4" cstate="print"/>
          <a:srcRect/>
          <a:stretch>
            <a:fillRect/>
          </a:stretch>
        </p:blipFill>
        <p:spPr bwMode="auto">
          <a:xfrm flipH="1">
            <a:off x="5715008" y="3571876"/>
            <a:ext cx="2428892" cy="2428892"/>
          </a:xfrm>
          <a:prstGeom prst="rect">
            <a:avLst/>
          </a:prstGeom>
          <a:ln w="88900" cap="sq" cmpd="thickThin">
            <a:solidFill>
              <a:srgbClr val="7030A0"/>
            </a:solidFill>
            <a:prstDash val="solid"/>
            <a:miter lim="800000"/>
          </a:ln>
          <a:effectLst>
            <a:innerShdw blurRad="76200">
              <a:srgbClr val="000000"/>
            </a:innerShdw>
          </a:effectLst>
        </p:spPr>
      </p:pic>
      <p:pic>
        <p:nvPicPr>
          <p:cNvPr id="9219" name="Picture 3" descr="C:\Users\дом\Desktop\IMG_20190531_142322.jpg"/>
          <p:cNvPicPr>
            <a:picLocks noChangeAspect="1" noChangeArrowheads="1"/>
          </p:cNvPicPr>
          <p:nvPr/>
        </p:nvPicPr>
        <p:blipFill>
          <a:blip r:embed="rId5" cstate="print"/>
          <a:srcRect/>
          <a:stretch>
            <a:fillRect/>
          </a:stretch>
        </p:blipFill>
        <p:spPr bwMode="auto">
          <a:xfrm>
            <a:off x="928662" y="714356"/>
            <a:ext cx="2428892" cy="2428892"/>
          </a:xfrm>
          <a:prstGeom prst="rect">
            <a:avLst/>
          </a:prstGeom>
          <a:ln w="88900" cap="sq" cmpd="thickThin">
            <a:solidFill>
              <a:srgbClr val="FF0000"/>
            </a:solidFill>
            <a:prstDash val="solid"/>
            <a:miter lim="800000"/>
          </a:ln>
          <a:effectLst>
            <a:innerShdw blurRad="76200">
              <a:srgbClr val="000000"/>
            </a:innerShdw>
          </a:effectLst>
        </p:spPr>
      </p:pic>
      <p:pic>
        <p:nvPicPr>
          <p:cNvPr id="9220" name="Picture 4" descr="C:\Users\дом\Desktop\IMG_20190603_132625.jpg"/>
          <p:cNvPicPr>
            <a:picLocks noChangeAspect="1" noChangeArrowheads="1"/>
          </p:cNvPicPr>
          <p:nvPr/>
        </p:nvPicPr>
        <p:blipFill>
          <a:blip r:embed="rId6"/>
          <a:srcRect/>
          <a:stretch>
            <a:fillRect/>
          </a:stretch>
        </p:blipFill>
        <p:spPr bwMode="auto">
          <a:xfrm>
            <a:off x="857224" y="3571876"/>
            <a:ext cx="2500330" cy="2428892"/>
          </a:xfrm>
          <a:prstGeom prst="rect">
            <a:avLst/>
          </a:prstGeom>
          <a:ln w="88900" cap="sq" cmpd="thickThin">
            <a:solidFill>
              <a:srgbClr val="00B0F0"/>
            </a:solidFill>
            <a:prstDash val="solid"/>
            <a:miter lim="800000"/>
          </a:ln>
          <a:effectLst>
            <a:innerShdw blurRad="76200">
              <a:srgbClr val="000000"/>
            </a:innerShdw>
          </a:effectLst>
        </p:spPr>
      </p:pic>
      <p:pic>
        <p:nvPicPr>
          <p:cNvPr id="9223" name="Picture 7" descr="C:\Users\дом\Desktop\IMG_20190605_113717.jpg"/>
          <p:cNvPicPr>
            <a:picLocks noChangeAspect="1" noChangeArrowheads="1"/>
          </p:cNvPicPr>
          <p:nvPr/>
        </p:nvPicPr>
        <p:blipFill>
          <a:blip r:embed="rId7"/>
          <a:srcRect/>
          <a:stretch>
            <a:fillRect/>
          </a:stretch>
        </p:blipFill>
        <p:spPr bwMode="auto">
          <a:xfrm>
            <a:off x="5715008" y="785794"/>
            <a:ext cx="2428892" cy="2428892"/>
          </a:xfrm>
          <a:prstGeom prst="rect">
            <a:avLst/>
          </a:prstGeom>
          <a:ln w="88900" cap="sq" cmpd="thickThin">
            <a:solidFill>
              <a:srgbClr val="00B050"/>
            </a:solidFill>
            <a:prstDash val="solid"/>
            <a:miter lim="800000"/>
          </a:ln>
          <a:effectLst>
            <a:innerShdw blurRad="76200">
              <a:srgbClr val="000000"/>
            </a:innerShdw>
          </a:effectLst>
        </p:spPr>
      </p:pic>
      <p:pic>
        <p:nvPicPr>
          <p:cNvPr id="9222" name="Picture 6" descr="C:\Users\дом\Desktop\IMG_20190603_133848.jpg"/>
          <p:cNvPicPr>
            <a:picLocks noChangeAspect="1" noChangeArrowheads="1"/>
          </p:cNvPicPr>
          <p:nvPr/>
        </p:nvPicPr>
        <p:blipFill>
          <a:blip r:embed="rId8"/>
          <a:srcRect/>
          <a:stretch>
            <a:fillRect/>
          </a:stretch>
        </p:blipFill>
        <p:spPr bwMode="auto">
          <a:xfrm>
            <a:off x="3071802" y="2214554"/>
            <a:ext cx="3029184" cy="2469022"/>
          </a:xfrm>
          <a:prstGeom prst="rect">
            <a:avLst/>
          </a:prstGeom>
          <a:ln w="88900" cap="sq" cmpd="thickThin">
            <a:solidFill>
              <a:srgbClr val="FFFF00"/>
            </a:solidFill>
            <a:prstDash val="solid"/>
            <a:miter lim="800000"/>
          </a:ln>
          <a:effectLst>
            <a:innerShdw blurRad="76200">
              <a:srgbClr val="000000"/>
            </a:innerShdw>
          </a:effectLst>
        </p:spPr>
      </p:pic>
    </p:spTree>
    <p:extLst>
      <p:ext uri="{BB962C8B-B14F-4D97-AF65-F5344CB8AC3E}">
        <p14:creationId xmlns="" xmlns:p14="http://schemas.microsoft.com/office/powerpoint/2010/main" val="114550331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3" name="Picture 7" descr="C:\Users\Home\Desktop\96085075_1264892454_CCF3E7FBEAE0203032.jpg"/>
          <p:cNvPicPr>
            <a:picLocks noChangeAspect="1" noChangeArrowheads="1"/>
          </p:cNvPicPr>
          <p:nvPr/>
        </p:nvPicPr>
        <p:blipFill>
          <a:blip r:embed="rId2" cstate="print"/>
          <a:srcRect t="3291"/>
          <a:stretch>
            <a:fillRect/>
          </a:stretch>
        </p:blipFill>
        <p:spPr bwMode="auto">
          <a:xfrm>
            <a:off x="0" y="0"/>
            <a:ext cx="9144000" cy="6858000"/>
          </a:xfrm>
          <a:prstGeom prst="rect">
            <a:avLst/>
          </a:prstGeom>
          <a:noFill/>
        </p:spPr>
      </p:pic>
      <p:sp>
        <p:nvSpPr>
          <p:cNvPr id="9" name="TextBox 8"/>
          <p:cNvSpPr txBox="1"/>
          <p:nvPr/>
        </p:nvSpPr>
        <p:spPr>
          <a:xfrm>
            <a:off x="3093745" y="332656"/>
            <a:ext cx="4267580" cy="954107"/>
          </a:xfrm>
          <a:prstGeom prst="rect">
            <a:avLst/>
          </a:prstGeom>
          <a:noFill/>
        </p:spPr>
        <p:txBody>
          <a:bodyPr wrap="none" rtlCol="0">
            <a:spAutoFit/>
          </a:bodyPr>
          <a:lstStyle/>
          <a:p>
            <a:pPr algn="ctr"/>
            <a:r>
              <a:rPr lang="kk-KZ" sz="2800" b="1" i="1" cap="all" dirty="0" smtClean="0">
                <a:ln w="9000" cmpd="sng">
                  <a:solidFill>
                    <a:srgbClr val="0070C0"/>
                  </a:solidFill>
                  <a:prstDash val="solid"/>
                </a:ln>
                <a:solidFill>
                  <a:srgbClr val="0000FF"/>
                </a:solidFill>
                <a:effectLst>
                  <a:reflection blurRad="12700" stA="28000" endPos="45000" dist="1000" dir="5400000" sy="-100000" algn="bl" rotWithShape="0"/>
                </a:effectLst>
                <a:latin typeface="Times New Roman" pitchFamily="18" charset="0"/>
                <a:cs typeface="Times New Roman" pitchFamily="18" charset="0"/>
              </a:rPr>
              <a:t>“Музыка студиясы”</a:t>
            </a:r>
          </a:p>
          <a:p>
            <a:pPr algn="ctr"/>
            <a:r>
              <a:rPr lang="kk-KZ" sz="2800" b="1" i="1" cap="all" dirty="0" smtClean="0">
                <a:ln w="9000" cmpd="sng">
                  <a:solidFill>
                    <a:srgbClr val="0070C0"/>
                  </a:solidFill>
                  <a:prstDash val="solid"/>
                </a:ln>
                <a:solidFill>
                  <a:srgbClr val="0000FF"/>
                </a:solidFill>
                <a:effectLst>
                  <a:reflection blurRad="12700" stA="28000" endPos="45000" dist="1000" dir="5400000" sy="-100000" algn="bl" rotWithShape="0"/>
                </a:effectLst>
                <a:latin typeface="Times New Roman" pitchFamily="18" charset="0"/>
                <a:cs typeface="Times New Roman" pitchFamily="18" charset="0"/>
              </a:rPr>
              <a:t>үйірмесі</a:t>
            </a:r>
            <a:endParaRPr lang="ru-RU" sz="2800" b="1" i="1" cap="all" dirty="0">
              <a:ln w="9000" cmpd="sng">
                <a:solidFill>
                  <a:srgbClr val="0070C0"/>
                </a:solidFill>
                <a:prstDash val="solid"/>
              </a:ln>
              <a:solidFill>
                <a:srgbClr val="0000FF"/>
              </a:solidFill>
              <a:effectLst>
                <a:reflection blurRad="12700" stA="28000" endPos="45000" dist="1000" dir="5400000" sy="-100000" algn="bl" rotWithShape="0"/>
              </a:effectLst>
              <a:latin typeface="Times New Roman" pitchFamily="18" charset="0"/>
              <a:cs typeface="Times New Roman" pitchFamily="18" charset="0"/>
            </a:endParaRPr>
          </a:p>
        </p:txBody>
      </p:sp>
      <p:pic>
        <p:nvPicPr>
          <p:cNvPr id="4104" name="Picture 8" descr="G:\ЛАГЕРЬ\Музыка студиясы 1 кезең.jpg"/>
          <p:cNvPicPr>
            <a:picLocks noChangeAspect="1" noChangeArrowheads="1"/>
          </p:cNvPicPr>
          <p:nvPr/>
        </p:nvPicPr>
        <p:blipFill>
          <a:blip r:embed="rId3" cstate="print"/>
          <a:srcRect/>
          <a:stretch>
            <a:fillRect/>
          </a:stretch>
        </p:blipFill>
        <p:spPr bwMode="auto">
          <a:xfrm>
            <a:off x="1691680" y="1268760"/>
            <a:ext cx="2095926" cy="2933616"/>
          </a:xfrm>
          <a:prstGeom prst="rect">
            <a:avLst/>
          </a:prstGeom>
          <a:ln w="88900" cap="sq" cmpd="thickThin">
            <a:solidFill>
              <a:srgbClr val="002060"/>
            </a:solidFill>
            <a:prstDash val="solid"/>
            <a:miter lim="800000"/>
          </a:ln>
          <a:effectLst>
            <a:innerShdw blurRad="76200">
              <a:srgbClr val="000000"/>
            </a:innerShdw>
          </a:effectLst>
        </p:spPr>
      </p:pic>
      <p:pic>
        <p:nvPicPr>
          <p:cNvPr id="4105" name="Picture 9" descr="G:\ЛАГЕРЬ\Музыка студиясы 2 кезең.jpg"/>
          <p:cNvPicPr>
            <a:picLocks noChangeAspect="1" noChangeArrowheads="1"/>
          </p:cNvPicPr>
          <p:nvPr/>
        </p:nvPicPr>
        <p:blipFill>
          <a:blip r:embed="rId4" cstate="print"/>
          <a:srcRect/>
          <a:stretch>
            <a:fillRect/>
          </a:stretch>
        </p:blipFill>
        <p:spPr bwMode="auto">
          <a:xfrm>
            <a:off x="4211960" y="2204864"/>
            <a:ext cx="2088232" cy="2952328"/>
          </a:xfrm>
          <a:prstGeom prst="rect">
            <a:avLst/>
          </a:prstGeom>
          <a:ln w="88900" cap="sq" cmpd="thickThin">
            <a:solidFill>
              <a:srgbClr val="002060"/>
            </a:solidFill>
            <a:prstDash val="solid"/>
            <a:miter lim="800000"/>
          </a:ln>
          <a:effectLst>
            <a:innerShdw blurRad="76200">
              <a:srgbClr val="000000"/>
            </a:innerShdw>
          </a:effectLst>
        </p:spPr>
      </p:pic>
      <p:pic>
        <p:nvPicPr>
          <p:cNvPr id="4106" name="Picture 10" descr="G:\ЛАГЕРЬ\Музыка студиясы 3 кезең.jpg"/>
          <p:cNvPicPr>
            <a:picLocks noChangeAspect="1" noChangeArrowheads="1"/>
          </p:cNvPicPr>
          <p:nvPr/>
        </p:nvPicPr>
        <p:blipFill>
          <a:blip r:embed="rId5" cstate="print"/>
          <a:srcRect/>
          <a:stretch>
            <a:fillRect/>
          </a:stretch>
        </p:blipFill>
        <p:spPr bwMode="auto">
          <a:xfrm>
            <a:off x="6660232" y="3212976"/>
            <a:ext cx="2088232" cy="2952328"/>
          </a:xfrm>
          <a:prstGeom prst="rect">
            <a:avLst/>
          </a:prstGeom>
          <a:ln w="88900" cap="sq" cmpd="thickThin">
            <a:solidFill>
              <a:srgbClr val="002060"/>
            </a:solidFill>
            <a:prstDash val="solid"/>
            <a:miter lim="800000"/>
          </a:ln>
          <a:effectLst>
            <a:innerShdw blurRad="76200">
              <a:srgbClr val="000000"/>
            </a:innerShdw>
          </a:effectLst>
        </p:spPr>
      </p:pic>
    </p:spTree>
    <p:extLst>
      <p:ext uri="{BB962C8B-B14F-4D97-AF65-F5344CB8AC3E}">
        <p14:creationId xmlns="" xmlns:p14="http://schemas.microsoft.com/office/powerpoint/2010/main" val="14016412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Picture 3" descr="C:\Users\Home\Desktop\1481614608_music_wallpapers1ru_99.jpg"/>
          <p:cNvPicPr>
            <a:picLocks noChangeAspect="1" noChangeArrowheads="1"/>
          </p:cNvPicPr>
          <p:nvPr/>
        </p:nvPicPr>
        <p:blipFill>
          <a:blip r:embed="rId2" cstate="print"/>
          <a:srcRect b="2751"/>
          <a:stretch>
            <a:fillRect/>
          </a:stretch>
        </p:blipFill>
        <p:spPr bwMode="auto">
          <a:xfrm>
            <a:off x="0" y="0"/>
            <a:ext cx="9144000" cy="6858000"/>
          </a:xfrm>
          <a:prstGeom prst="rect">
            <a:avLst/>
          </a:prstGeom>
          <a:noFill/>
        </p:spPr>
      </p:pic>
      <p:pic>
        <p:nvPicPr>
          <p:cNvPr id="7170" name="Picture 2" descr="C:\Users\дом\Desktop\WhatsApp Images\IMG-20190608-WA0020.jpg"/>
          <p:cNvPicPr>
            <a:picLocks noChangeAspect="1" noChangeArrowheads="1"/>
          </p:cNvPicPr>
          <p:nvPr/>
        </p:nvPicPr>
        <p:blipFill>
          <a:blip r:embed="rId3"/>
          <a:srcRect/>
          <a:stretch>
            <a:fillRect/>
          </a:stretch>
        </p:blipFill>
        <p:spPr bwMode="auto">
          <a:xfrm>
            <a:off x="5214942" y="214290"/>
            <a:ext cx="3429024" cy="3071833"/>
          </a:xfrm>
          <a:prstGeom prst="rect">
            <a:avLst/>
          </a:prstGeom>
          <a:ln w="88900" cap="sq" cmpd="thickThin">
            <a:solidFill>
              <a:srgbClr val="FFFF00"/>
            </a:solidFill>
            <a:prstDash val="solid"/>
            <a:miter lim="800000"/>
          </a:ln>
          <a:effectLst>
            <a:innerShdw blurRad="76200">
              <a:srgbClr val="000000"/>
            </a:innerShdw>
          </a:effectLst>
        </p:spPr>
      </p:pic>
      <p:pic>
        <p:nvPicPr>
          <p:cNvPr id="7171" name="Picture 3" descr="C:\Users\дом\Desktop\WhatsApp Images\IMG-20190608-WA0053.jpg"/>
          <p:cNvPicPr>
            <a:picLocks noChangeAspect="1" noChangeArrowheads="1"/>
          </p:cNvPicPr>
          <p:nvPr/>
        </p:nvPicPr>
        <p:blipFill>
          <a:blip r:embed="rId4"/>
          <a:srcRect/>
          <a:stretch>
            <a:fillRect/>
          </a:stretch>
        </p:blipFill>
        <p:spPr bwMode="auto">
          <a:xfrm>
            <a:off x="500034" y="214290"/>
            <a:ext cx="3429024" cy="3071834"/>
          </a:xfrm>
          <a:prstGeom prst="rect">
            <a:avLst/>
          </a:prstGeom>
          <a:ln w="88900" cap="sq" cmpd="thickThin">
            <a:solidFill>
              <a:srgbClr val="002060"/>
            </a:solidFill>
            <a:prstDash val="solid"/>
            <a:miter lim="800000"/>
          </a:ln>
          <a:effectLst>
            <a:innerShdw blurRad="76200">
              <a:srgbClr val="000000"/>
            </a:innerShdw>
          </a:effectLst>
        </p:spPr>
      </p:pic>
      <p:pic>
        <p:nvPicPr>
          <p:cNvPr id="7172" name="Picture 4" descr="C:\Users\дом\Desktop\WhatsApp Images\IMG-20190608-WA0045.jpg"/>
          <p:cNvPicPr>
            <a:picLocks noChangeAspect="1" noChangeArrowheads="1"/>
          </p:cNvPicPr>
          <p:nvPr/>
        </p:nvPicPr>
        <p:blipFill>
          <a:blip r:embed="rId5"/>
          <a:srcRect/>
          <a:stretch>
            <a:fillRect/>
          </a:stretch>
        </p:blipFill>
        <p:spPr bwMode="auto">
          <a:xfrm>
            <a:off x="500034" y="3571876"/>
            <a:ext cx="3429024" cy="3143272"/>
          </a:xfrm>
          <a:prstGeom prst="rect">
            <a:avLst/>
          </a:prstGeom>
          <a:ln w="88900" cap="sq" cmpd="thickThin">
            <a:solidFill>
              <a:srgbClr val="FF0000"/>
            </a:solidFill>
            <a:prstDash val="solid"/>
            <a:miter lim="800000"/>
          </a:ln>
          <a:effectLst>
            <a:innerShdw blurRad="76200">
              <a:srgbClr val="000000"/>
            </a:innerShdw>
          </a:effectLst>
        </p:spPr>
      </p:pic>
      <p:pic>
        <p:nvPicPr>
          <p:cNvPr id="7173" name="Picture 5" descr="C:\Users\дом\Desktop\WhatsApp Images\IMG-20190608-WA0038.jpg"/>
          <p:cNvPicPr>
            <a:picLocks noChangeAspect="1" noChangeArrowheads="1"/>
          </p:cNvPicPr>
          <p:nvPr/>
        </p:nvPicPr>
        <p:blipFill>
          <a:blip r:embed="rId6"/>
          <a:srcRect/>
          <a:stretch>
            <a:fillRect/>
          </a:stretch>
        </p:blipFill>
        <p:spPr bwMode="auto">
          <a:xfrm>
            <a:off x="5214942" y="3571876"/>
            <a:ext cx="3429024" cy="3071834"/>
          </a:xfrm>
          <a:prstGeom prst="rect">
            <a:avLst/>
          </a:prstGeom>
          <a:ln w="88900" cap="sq" cmpd="thickThin">
            <a:solidFill>
              <a:srgbClr val="7030A0"/>
            </a:solidFill>
            <a:prstDash val="solid"/>
            <a:miter lim="800000"/>
          </a:ln>
          <a:effectLst>
            <a:innerShdw blurRad="76200">
              <a:srgbClr val="000000"/>
            </a:innerShdw>
          </a:effectLst>
        </p:spPr>
      </p:pic>
    </p:spTree>
    <p:extLst>
      <p:ext uri="{BB962C8B-B14F-4D97-AF65-F5344CB8AC3E}">
        <p14:creationId xmlns="" xmlns:p14="http://schemas.microsoft.com/office/powerpoint/2010/main" val="24982961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G:\лагерь 2018\Frame-8610.pn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3" name="TextBox 2"/>
          <p:cNvSpPr txBox="1"/>
          <p:nvPr/>
        </p:nvSpPr>
        <p:spPr>
          <a:xfrm>
            <a:off x="3635896" y="4005064"/>
            <a:ext cx="2709010" cy="830997"/>
          </a:xfrm>
          <a:prstGeom prst="rect">
            <a:avLst/>
          </a:prstGeom>
          <a:noFill/>
        </p:spPr>
        <p:txBody>
          <a:bodyPr wrap="none" rtlCol="0">
            <a:spAutoFit/>
          </a:bodyPr>
          <a:lstStyle/>
          <a:p>
            <a:pPr algn="ctr"/>
            <a:r>
              <a:rPr lang="kk-KZ" sz="2400" b="1" i="1" cap="all" dirty="0" smtClean="0">
                <a:ln w="9000" cmpd="sng">
                  <a:solidFill>
                    <a:srgbClr val="FF0000"/>
                  </a:solidFill>
                  <a:prstDash val="solid"/>
                </a:ln>
                <a:solidFill>
                  <a:srgbClr val="FF0000"/>
                </a:solidFill>
                <a:effectLst>
                  <a:reflection blurRad="12700" stA="28000" endPos="45000" dist="1000" dir="5400000" sy="-100000" algn="bl" rotWithShape="0"/>
                </a:effectLst>
                <a:latin typeface="Times New Roman" pitchFamily="18" charset="0"/>
                <a:cs typeface="Times New Roman" pitchFamily="18" charset="0"/>
              </a:rPr>
              <a:t>“Мульт – лэнд”</a:t>
            </a:r>
          </a:p>
          <a:p>
            <a:pPr algn="ctr"/>
            <a:r>
              <a:rPr lang="kk-KZ" sz="2400" b="1" i="1" cap="all" dirty="0" smtClean="0">
                <a:ln w="9000" cmpd="sng">
                  <a:solidFill>
                    <a:srgbClr val="FF0000"/>
                  </a:solidFill>
                  <a:prstDash val="solid"/>
                </a:ln>
                <a:solidFill>
                  <a:srgbClr val="FF0000"/>
                </a:solidFill>
                <a:effectLst>
                  <a:reflection blurRad="12700" stA="28000" endPos="45000" dist="1000" dir="5400000" sy="-100000" algn="bl" rotWithShape="0"/>
                </a:effectLst>
                <a:latin typeface="Times New Roman" pitchFamily="18" charset="0"/>
                <a:cs typeface="Times New Roman" pitchFamily="18" charset="0"/>
              </a:rPr>
              <a:t>үйірмесі</a:t>
            </a:r>
          </a:p>
        </p:txBody>
      </p:sp>
      <p:pic>
        <p:nvPicPr>
          <p:cNvPr id="2050" name="Picture 2" descr="C:\Users\дом\Desktop\IMG-20190628-WA0005.jpg"/>
          <p:cNvPicPr>
            <a:picLocks noChangeAspect="1" noChangeArrowheads="1"/>
          </p:cNvPicPr>
          <p:nvPr/>
        </p:nvPicPr>
        <p:blipFill>
          <a:blip r:embed="rId3"/>
          <a:srcRect/>
          <a:stretch>
            <a:fillRect/>
          </a:stretch>
        </p:blipFill>
        <p:spPr bwMode="auto">
          <a:xfrm rot="20607418">
            <a:off x="2289210" y="875819"/>
            <a:ext cx="1485759" cy="1783102"/>
          </a:xfrm>
          <a:prstGeom prst="rect">
            <a:avLst/>
          </a:prstGeom>
          <a:ln w="88900" cap="sq" cmpd="thickThin">
            <a:solidFill>
              <a:srgbClr val="FF0000"/>
            </a:solidFill>
            <a:prstDash val="solid"/>
            <a:miter lim="800000"/>
          </a:ln>
          <a:effectLst>
            <a:innerShdw blurRad="76200">
              <a:srgbClr val="000000"/>
            </a:innerShdw>
          </a:effectLst>
        </p:spPr>
      </p:pic>
      <p:pic>
        <p:nvPicPr>
          <p:cNvPr id="2051" name="Picture 3" descr="C:\Users\дом\Desktop\IMG-20190628-WA0006.jpg"/>
          <p:cNvPicPr>
            <a:picLocks noChangeAspect="1" noChangeArrowheads="1"/>
          </p:cNvPicPr>
          <p:nvPr/>
        </p:nvPicPr>
        <p:blipFill>
          <a:blip r:embed="rId4"/>
          <a:srcRect/>
          <a:stretch>
            <a:fillRect/>
          </a:stretch>
        </p:blipFill>
        <p:spPr bwMode="auto">
          <a:xfrm rot="1362292">
            <a:off x="6715454" y="936915"/>
            <a:ext cx="1511735" cy="1785774"/>
          </a:xfrm>
          <a:prstGeom prst="rect">
            <a:avLst/>
          </a:prstGeom>
          <a:ln w="88900" cap="sq" cmpd="thickThin">
            <a:solidFill>
              <a:srgbClr val="002060"/>
            </a:solidFill>
            <a:prstDash val="solid"/>
            <a:miter lim="800000"/>
          </a:ln>
          <a:effectLst>
            <a:innerShdw blurRad="76200">
              <a:srgbClr val="000000"/>
            </a:innerShdw>
          </a:effectLst>
        </p:spPr>
      </p:pic>
    </p:spTree>
    <p:extLst>
      <p:ext uri="{BB962C8B-B14F-4D97-AF65-F5344CB8AC3E}">
        <p14:creationId xmlns="" xmlns:p14="http://schemas.microsoft.com/office/powerpoint/2010/main" val="281009479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a:effectLst/>
        </p:spPr>
      </p:pic>
      <p:pic>
        <p:nvPicPr>
          <p:cNvPr id="4" name="Picture 2" descr="C:\Users\дом\Desktop\WhatsApp Images\IMG-20190620-WA0020.jpg"/>
          <p:cNvPicPr>
            <a:picLocks noChangeAspect="1" noChangeArrowheads="1"/>
          </p:cNvPicPr>
          <p:nvPr/>
        </p:nvPicPr>
        <p:blipFill>
          <a:blip r:embed="rId3"/>
          <a:srcRect/>
          <a:stretch>
            <a:fillRect/>
          </a:stretch>
        </p:blipFill>
        <p:spPr bwMode="auto">
          <a:xfrm>
            <a:off x="1785918" y="642918"/>
            <a:ext cx="2643206" cy="2378885"/>
          </a:xfrm>
          <a:prstGeom prst="rect">
            <a:avLst/>
          </a:prstGeom>
          <a:ln w="88900" cap="sq" cmpd="thickThin">
            <a:solidFill>
              <a:srgbClr val="C00000"/>
            </a:solidFill>
            <a:prstDash val="solid"/>
            <a:miter lim="800000"/>
          </a:ln>
          <a:effectLst>
            <a:innerShdw blurRad="76200">
              <a:srgbClr val="000000"/>
            </a:innerShdw>
          </a:effectLst>
        </p:spPr>
      </p:pic>
      <p:pic>
        <p:nvPicPr>
          <p:cNvPr id="2051" name="Picture 3" descr="C:\Users\дом\Desktop\WhatsApp Images\IMG-20190620-WA0028.jpg"/>
          <p:cNvPicPr>
            <a:picLocks noChangeAspect="1" noChangeArrowheads="1"/>
          </p:cNvPicPr>
          <p:nvPr/>
        </p:nvPicPr>
        <p:blipFill>
          <a:blip r:embed="rId4"/>
          <a:srcRect/>
          <a:stretch>
            <a:fillRect/>
          </a:stretch>
        </p:blipFill>
        <p:spPr bwMode="auto">
          <a:xfrm>
            <a:off x="4857752" y="642918"/>
            <a:ext cx="2643206" cy="2357454"/>
          </a:xfrm>
          <a:prstGeom prst="rect">
            <a:avLst/>
          </a:prstGeom>
          <a:ln w="88900" cap="sq" cmpd="thickThin">
            <a:solidFill>
              <a:schemeClr val="accent4">
                <a:lumMod val="50000"/>
              </a:schemeClr>
            </a:solidFill>
            <a:prstDash val="solid"/>
            <a:miter lim="800000"/>
          </a:ln>
          <a:effectLst>
            <a:innerShdw blurRad="76200">
              <a:srgbClr val="000000"/>
            </a:innerShdw>
          </a:effectLst>
        </p:spPr>
      </p:pic>
      <p:pic>
        <p:nvPicPr>
          <p:cNvPr id="2052" name="Picture 4" descr="C:\Users\дом\Desktop\WhatsApp Images\IMG-20190620-WA0033.jpg"/>
          <p:cNvPicPr>
            <a:picLocks noChangeAspect="1" noChangeArrowheads="1"/>
          </p:cNvPicPr>
          <p:nvPr/>
        </p:nvPicPr>
        <p:blipFill>
          <a:blip r:embed="rId5"/>
          <a:srcRect/>
          <a:stretch>
            <a:fillRect/>
          </a:stretch>
        </p:blipFill>
        <p:spPr bwMode="auto">
          <a:xfrm>
            <a:off x="5000628" y="3429000"/>
            <a:ext cx="2286016" cy="2357454"/>
          </a:xfrm>
          <a:prstGeom prst="rect">
            <a:avLst/>
          </a:prstGeom>
          <a:ln w="88900" cap="sq" cmpd="thickThin">
            <a:solidFill>
              <a:schemeClr val="accent1"/>
            </a:solidFill>
            <a:prstDash val="solid"/>
            <a:miter lim="800000"/>
          </a:ln>
          <a:effectLst>
            <a:innerShdw blurRad="76200">
              <a:srgbClr val="000000"/>
            </a:innerShdw>
          </a:effectLst>
        </p:spPr>
      </p:pic>
      <p:pic>
        <p:nvPicPr>
          <p:cNvPr id="2053" name="Picture 5" descr="C:\Users\дом\Desktop\WhatsApp Images\IMG-20190620-WA0038.jpg"/>
          <p:cNvPicPr>
            <a:picLocks noChangeAspect="1" noChangeArrowheads="1"/>
          </p:cNvPicPr>
          <p:nvPr/>
        </p:nvPicPr>
        <p:blipFill>
          <a:blip r:embed="rId6"/>
          <a:srcRect/>
          <a:stretch>
            <a:fillRect/>
          </a:stretch>
        </p:blipFill>
        <p:spPr bwMode="auto">
          <a:xfrm>
            <a:off x="1928794" y="3429000"/>
            <a:ext cx="2286016" cy="2357454"/>
          </a:xfrm>
          <a:prstGeom prst="rect">
            <a:avLst/>
          </a:prstGeom>
          <a:ln w="88900" cap="sq" cmpd="thickThin">
            <a:solidFill>
              <a:srgbClr val="0070C0"/>
            </a:solidFill>
            <a:prstDash val="solid"/>
            <a:miter lim="800000"/>
          </a:ln>
          <a:effectLst>
            <a:innerShdw blurRad="76200">
              <a:srgbClr val="000000"/>
            </a:innerShdw>
          </a:effectLst>
        </p:spPr>
      </p:pic>
    </p:spTree>
    <p:extLst>
      <p:ext uri="{BB962C8B-B14F-4D97-AF65-F5344CB8AC3E}">
        <p14:creationId xmlns="" xmlns:p14="http://schemas.microsoft.com/office/powerpoint/2010/main" val="284355493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Users\Home\Desktop\depositphotos_19597183-stock-photo-school-math-drawing-tools-background.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TextBox 4"/>
          <p:cNvSpPr txBox="1"/>
          <p:nvPr/>
        </p:nvSpPr>
        <p:spPr>
          <a:xfrm>
            <a:off x="2123728" y="980728"/>
            <a:ext cx="5203604" cy="954107"/>
          </a:xfrm>
          <a:prstGeom prst="rect">
            <a:avLst/>
          </a:prstGeom>
          <a:noFill/>
        </p:spPr>
        <p:txBody>
          <a:bodyPr wrap="none" rtlCol="0">
            <a:spAutoFit/>
          </a:bodyPr>
          <a:lstStyle/>
          <a:p>
            <a:pPr algn="ctr"/>
            <a:r>
              <a:rPr lang="kk-KZ" sz="2800" b="1" i="1" cap="all" dirty="0" smtClean="0">
                <a:ln w="9000" cmpd="sng">
                  <a:solidFill>
                    <a:schemeClr val="tx2">
                      <a:lumMod val="50000"/>
                    </a:schemeClr>
                  </a:solidFill>
                  <a:prstDash val="solid"/>
                </a:ln>
                <a:solidFill>
                  <a:schemeClr val="accent6">
                    <a:lumMod val="50000"/>
                  </a:schemeClr>
                </a:solidFill>
                <a:effectLst>
                  <a:reflection blurRad="12700" stA="28000" endPos="45000" dist="1000" dir="5400000" sy="-100000" algn="bl" rotWithShape="0"/>
                </a:effectLst>
                <a:latin typeface="Times New Roman" pitchFamily="18" charset="0"/>
                <a:cs typeface="Times New Roman" pitchFamily="18" charset="0"/>
              </a:rPr>
              <a:t>“Қызықты математика” </a:t>
            </a:r>
          </a:p>
          <a:p>
            <a:pPr algn="ctr"/>
            <a:r>
              <a:rPr lang="kk-KZ" sz="2800" b="1" i="1" cap="all" dirty="0" smtClean="0">
                <a:ln w="9000" cmpd="sng">
                  <a:solidFill>
                    <a:schemeClr val="tx2">
                      <a:lumMod val="50000"/>
                    </a:schemeClr>
                  </a:solidFill>
                  <a:prstDash val="solid"/>
                </a:ln>
                <a:solidFill>
                  <a:schemeClr val="accent6">
                    <a:lumMod val="50000"/>
                  </a:schemeClr>
                </a:solidFill>
                <a:effectLst>
                  <a:reflection blurRad="12700" stA="28000" endPos="45000" dist="1000" dir="5400000" sy="-100000" algn="bl" rotWithShape="0"/>
                </a:effectLst>
                <a:latin typeface="Times New Roman" pitchFamily="18" charset="0"/>
                <a:cs typeface="Times New Roman" pitchFamily="18" charset="0"/>
              </a:rPr>
              <a:t>үйірмесі</a:t>
            </a:r>
            <a:endParaRPr lang="ru-RU" sz="2800" b="1" i="1" cap="all" dirty="0">
              <a:ln w="9000" cmpd="sng">
                <a:solidFill>
                  <a:schemeClr val="tx2">
                    <a:lumMod val="50000"/>
                  </a:schemeClr>
                </a:solidFill>
                <a:prstDash val="solid"/>
              </a:ln>
              <a:solidFill>
                <a:schemeClr val="accent6">
                  <a:lumMod val="50000"/>
                </a:schemeClr>
              </a:solidFill>
              <a:effectLst>
                <a:reflection blurRad="12700" stA="28000" endPos="45000" dist="1000" dir="5400000" sy="-100000" algn="bl" rotWithShape="0"/>
              </a:effectLst>
              <a:latin typeface="Times New Roman" pitchFamily="18" charset="0"/>
              <a:cs typeface="Times New Roman" pitchFamily="18" charset="0"/>
            </a:endParaRPr>
          </a:p>
        </p:txBody>
      </p:sp>
      <p:pic>
        <p:nvPicPr>
          <p:cNvPr id="8195" name="Picture 3" descr="G:\ЛАГЕРЬ\Математика 1 кезең.jpg"/>
          <p:cNvPicPr>
            <a:picLocks noChangeAspect="1" noChangeArrowheads="1"/>
          </p:cNvPicPr>
          <p:nvPr/>
        </p:nvPicPr>
        <p:blipFill>
          <a:blip r:embed="rId3" cstate="print"/>
          <a:srcRect/>
          <a:stretch>
            <a:fillRect/>
          </a:stretch>
        </p:blipFill>
        <p:spPr bwMode="auto">
          <a:xfrm>
            <a:off x="1691680" y="2204864"/>
            <a:ext cx="2732300" cy="3865513"/>
          </a:xfrm>
          <a:prstGeom prst="rect">
            <a:avLst/>
          </a:prstGeom>
          <a:ln w="88900" cap="sq" cmpd="thickThin">
            <a:solidFill>
              <a:schemeClr val="accent6">
                <a:lumMod val="50000"/>
              </a:schemeClr>
            </a:solidFill>
            <a:prstDash val="solid"/>
            <a:miter lim="800000"/>
          </a:ln>
          <a:effectLst>
            <a:innerShdw blurRad="76200">
              <a:srgbClr val="000000"/>
            </a:innerShdw>
          </a:effectLst>
        </p:spPr>
      </p:pic>
      <p:pic>
        <p:nvPicPr>
          <p:cNvPr id="8196" name="Picture 4" descr="G:\ЛАГЕРЬ\Математика 1 кезең 2 бет.jpg"/>
          <p:cNvPicPr>
            <a:picLocks noChangeAspect="1" noChangeArrowheads="1"/>
          </p:cNvPicPr>
          <p:nvPr/>
        </p:nvPicPr>
        <p:blipFill>
          <a:blip r:embed="rId4" cstate="print"/>
          <a:srcRect/>
          <a:stretch>
            <a:fillRect/>
          </a:stretch>
        </p:blipFill>
        <p:spPr bwMode="auto">
          <a:xfrm>
            <a:off x="5076056" y="2204864"/>
            <a:ext cx="2736304" cy="3888432"/>
          </a:xfrm>
          <a:prstGeom prst="rect">
            <a:avLst/>
          </a:prstGeom>
          <a:ln w="88900" cap="sq" cmpd="thickThin">
            <a:solidFill>
              <a:schemeClr val="accent6">
                <a:lumMod val="50000"/>
              </a:schemeClr>
            </a:solidFill>
            <a:prstDash val="solid"/>
            <a:miter lim="800000"/>
          </a:ln>
          <a:effectLst>
            <a:innerShdw blurRad="76200">
              <a:srgbClr val="000000"/>
            </a:innerShdw>
          </a:effectLst>
        </p:spPr>
      </p:pic>
    </p:spTree>
    <p:extLst>
      <p:ext uri="{BB962C8B-B14F-4D97-AF65-F5344CB8AC3E}">
        <p14:creationId xmlns="" xmlns:p14="http://schemas.microsoft.com/office/powerpoint/2010/main" val="415768501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C:\Users\Home\Desktop\img14.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pic>
        <p:nvPicPr>
          <p:cNvPr id="6146" name="Picture 2" descr="C:\Users\дом\Desktop\WhatsApp Images\IMG-20190606-WA0010.jpg"/>
          <p:cNvPicPr>
            <a:picLocks noChangeAspect="1" noChangeArrowheads="1"/>
          </p:cNvPicPr>
          <p:nvPr/>
        </p:nvPicPr>
        <p:blipFill>
          <a:blip r:embed="rId3"/>
          <a:srcRect/>
          <a:stretch>
            <a:fillRect/>
          </a:stretch>
        </p:blipFill>
        <p:spPr bwMode="auto">
          <a:xfrm>
            <a:off x="1643042" y="357166"/>
            <a:ext cx="2928957" cy="2620646"/>
          </a:xfrm>
          <a:prstGeom prst="roundRect">
            <a:avLst>
              <a:gd name="adj" fmla="val 16667"/>
            </a:avLst>
          </a:prstGeom>
          <a:ln>
            <a:solidFill>
              <a:srgbClr val="0070C0"/>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6147" name="Picture 3" descr="C:\Users\дом\Desktop\WhatsApp Images\IMG-20190606-WA0019.jpg"/>
          <p:cNvPicPr>
            <a:picLocks noChangeAspect="1" noChangeArrowheads="1"/>
          </p:cNvPicPr>
          <p:nvPr/>
        </p:nvPicPr>
        <p:blipFill>
          <a:blip r:embed="rId4"/>
          <a:srcRect/>
          <a:stretch>
            <a:fillRect/>
          </a:stretch>
        </p:blipFill>
        <p:spPr bwMode="auto">
          <a:xfrm>
            <a:off x="1785918" y="3214686"/>
            <a:ext cx="2428860" cy="3357586"/>
          </a:xfrm>
          <a:prstGeom prst="snip2DiagRect">
            <a:avLst/>
          </a:prstGeom>
          <a:solidFill>
            <a:srgbClr val="FFFFFF">
              <a:shade val="85000"/>
            </a:srgbClr>
          </a:solidFill>
          <a:ln w="88900" cap="sq">
            <a:solidFill>
              <a:srgbClr val="FF0000"/>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6148" name="Picture 4" descr="C:\Users\дом\Desktop\WhatsApp Images\IMG-20190606-WA0016.jpg"/>
          <p:cNvPicPr>
            <a:picLocks noChangeAspect="1" noChangeArrowheads="1"/>
          </p:cNvPicPr>
          <p:nvPr/>
        </p:nvPicPr>
        <p:blipFill>
          <a:blip r:embed="rId5"/>
          <a:srcRect/>
          <a:stretch>
            <a:fillRect/>
          </a:stretch>
        </p:blipFill>
        <p:spPr bwMode="auto">
          <a:xfrm>
            <a:off x="5214942" y="357166"/>
            <a:ext cx="3071834" cy="2697250"/>
          </a:xfrm>
          <a:prstGeom prst="ellipse">
            <a:avLst/>
          </a:prstGeom>
          <a:ln>
            <a:solidFill>
              <a:srgbClr val="7030A0"/>
            </a:solidFill>
          </a:ln>
          <a:effectLst>
            <a:softEdge rad="112500"/>
          </a:effectLst>
        </p:spPr>
      </p:pic>
      <p:pic>
        <p:nvPicPr>
          <p:cNvPr id="6149" name="Picture 5" descr="C:\Users\дом\Desktop\WhatsApp Images\IMG-20190606-WA0014.jpg"/>
          <p:cNvPicPr>
            <a:picLocks noChangeAspect="1" noChangeArrowheads="1"/>
          </p:cNvPicPr>
          <p:nvPr/>
        </p:nvPicPr>
        <p:blipFill>
          <a:blip r:embed="rId6"/>
          <a:srcRect/>
          <a:stretch>
            <a:fillRect/>
          </a:stretch>
        </p:blipFill>
        <p:spPr bwMode="auto">
          <a:xfrm>
            <a:off x="4714876" y="3357562"/>
            <a:ext cx="3620430" cy="2928958"/>
          </a:xfrm>
          <a:prstGeom prst="rect">
            <a:avLst/>
          </a:prstGeom>
          <a:ln w="88900" cap="sq" cmpd="thickThin">
            <a:solidFill>
              <a:srgbClr val="00B050"/>
            </a:solidFill>
            <a:prstDash val="solid"/>
            <a:miter lim="800000"/>
          </a:ln>
          <a:effectLst>
            <a:innerShdw blurRad="76200">
              <a:srgbClr val="000000"/>
            </a:innerShdw>
          </a:effectLst>
        </p:spPr>
      </p:pic>
    </p:spTree>
    <p:extLst>
      <p:ext uri="{BB962C8B-B14F-4D97-AF65-F5344CB8AC3E}">
        <p14:creationId xmlns="" xmlns:p14="http://schemas.microsoft.com/office/powerpoint/2010/main" val="407839296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https://www.inform.kz/fotoarticles/20161103141826.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468560" y="0"/>
            <a:ext cx="2376264" cy="1583187"/>
          </a:xfrm>
          <a:prstGeom prst="rect">
            <a:avLst/>
          </a:prstGeom>
          <a:noFill/>
          <a:extLst>
            <a:ext uri="{909E8E84-426E-40DD-AFC4-6F175D3DCCD1}">
              <a14:hiddenFill xmlns="" xmlns:a14="http://schemas.microsoft.com/office/drawing/2010/main">
                <a:solidFill>
                  <a:srgbClr val="FFFFFF"/>
                </a:solidFill>
              </a14:hiddenFill>
            </a:ext>
          </a:extLst>
        </p:spPr>
      </p:pic>
      <p:pic>
        <p:nvPicPr>
          <p:cNvPr id="4" name="Picture 6" descr="http://www.jebeu.kz/d/file/2019-01-29/1548694609719961.jp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0" y="5647610"/>
            <a:ext cx="1906094" cy="1080120"/>
          </a:xfrm>
          <a:prstGeom prst="rect">
            <a:avLst/>
          </a:prstGeom>
          <a:noFill/>
          <a:extLst>
            <a:ext uri="{909E8E84-426E-40DD-AFC4-6F175D3DCCD1}">
              <a14:hiddenFill xmlns="" xmlns:a14="http://schemas.microsoft.com/office/drawing/2010/main">
                <a:solidFill>
                  <a:srgbClr val="FFFFFF"/>
                </a:solidFill>
              </a14:hiddenFill>
            </a:ext>
          </a:extLst>
        </p:spPr>
      </p:pic>
      <p:pic>
        <p:nvPicPr>
          <p:cNvPr id="1026" name="Picture 2" descr="https://24.kz/media/k2/items/cache/bf3ac56deb9b529a12438960d5e6fc60_M.jpg"/>
          <p:cNvPicPr>
            <a:picLocks noChangeAspect="1" noChangeArrowheads="1"/>
          </p:cNvPicPr>
          <p:nvPr/>
        </p:nvPicPr>
        <p:blipFill rotWithShape="1">
          <a:blip r:embed="rId4">
            <a:extLst>
              <a:ext uri="{28A0092B-C50C-407E-A947-70E740481C1C}">
                <a14:useLocalDpi xmlns="" xmlns:a14="http://schemas.microsoft.com/office/drawing/2010/main" val="0"/>
              </a:ext>
            </a:extLst>
          </a:blip>
          <a:srcRect l="14473" t="24422" r="26645"/>
          <a:stretch/>
        </p:blipFill>
        <p:spPr bwMode="auto">
          <a:xfrm>
            <a:off x="7244862" y="100244"/>
            <a:ext cx="1738649" cy="1482943"/>
          </a:xfrm>
          <a:prstGeom prst="rect">
            <a:avLst/>
          </a:prstGeom>
          <a:noFill/>
          <a:extLst>
            <a:ext uri="{909E8E84-426E-40DD-AFC4-6F175D3DCCD1}">
              <a14:hiddenFill xmlns="" xmlns:a14="http://schemas.microsoft.com/office/drawing/2010/main">
                <a:solidFill>
                  <a:srgbClr val="FFFFFF"/>
                </a:solidFill>
              </a14:hiddenFill>
            </a:ext>
          </a:extLst>
        </p:spPr>
      </p:pic>
      <p:pic>
        <p:nvPicPr>
          <p:cNvPr id="19" name="Picture 6" descr="http://img0.liveinternet.ru/images/attach/c/7/94/923/94923010_RRRRSSRRyoR_RSRRRRRS_241.png"/>
          <p:cNvPicPr>
            <a:picLocks noChangeAspect="1" noChangeArrowheads="1"/>
          </p:cNvPicPr>
          <p:nvPr/>
        </p:nvPicPr>
        <p:blipFill>
          <a:blip r:embed="rId5">
            <a:extLst>
              <a:ext uri="{28A0092B-C50C-407E-A947-70E740481C1C}">
                <a14:useLocalDpi xmlns="" xmlns:a14="http://schemas.microsoft.com/office/drawing/2010/main" val="0"/>
              </a:ext>
            </a:extLst>
          </a:blip>
          <a:srcRect/>
          <a:stretch>
            <a:fillRect/>
          </a:stretch>
        </p:blipFill>
        <p:spPr bwMode="auto">
          <a:xfrm rot="5400000">
            <a:off x="-1361842" y="3043259"/>
            <a:ext cx="4162826" cy="1045877"/>
          </a:xfrm>
          <a:prstGeom prst="rect">
            <a:avLst/>
          </a:prstGeom>
          <a:noFill/>
          <a:extLst>
            <a:ext uri="{909E8E84-426E-40DD-AFC4-6F175D3DCCD1}">
              <a14:hiddenFill xmlns="" xmlns:a14="http://schemas.microsoft.com/office/drawing/2010/main">
                <a:solidFill>
                  <a:srgbClr val="FFFFFF"/>
                </a:solidFill>
              </a14:hiddenFill>
            </a:ext>
          </a:extLst>
        </p:spPr>
      </p:pic>
      <p:sp>
        <p:nvSpPr>
          <p:cNvPr id="5" name="Заголовок 4"/>
          <p:cNvSpPr>
            <a:spLocks noGrp="1"/>
          </p:cNvSpPr>
          <p:nvPr>
            <p:ph type="title"/>
          </p:nvPr>
        </p:nvSpPr>
        <p:spPr>
          <a:xfrm>
            <a:off x="1475656" y="274638"/>
            <a:ext cx="5616624" cy="1143000"/>
          </a:xfrm>
        </p:spPr>
        <p:txBody>
          <a:bodyPr>
            <a:normAutofit fontScale="90000"/>
          </a:bodyPr>
          <a:lstStyle/>
          <a:p>
            <a:r>
              <a:rPr lang="kk-KZ" sz="3600" b="1" dirty="0" smtClean="0">
                <a:solidFill>
                  <a:srgbClr val="FF0000"/>
                </a:solidFill>
                <a:latin typeface="Times New Roman" pitchFamily="18" charset="0"/>
                <a:cs typeface="Times New Roman" pitchFamily="18" charset="0"/>
              </a:rPr>
              <a:t>Сілеті «Асел» демалу базасына саяхатқа шығу</a:t>
            </a:r>
            <a:endParaRPr lang="ru-RU" sz="3600" b="1" dirty="0">
              <a:solidFill>
                <a:srgbClr val="FF0000"/>
              </a:solidFill>
              <a:latin typeface="Times New Roman" pitchFamily="18" charset="0"/>
              <a:cs typeface="Times New Roman" pitchFamily="18" charset="0"/>
            </a:endParaRPr>
          </a:p>
        </p:txBody>
      </p:sp>
      <p:pic>
        <p:nvPicPr>
          <p:cNvPr id="14" name="Picture 6" descr="http://img0.liveinternet.ru/images/attach/c/7/94/923/94923010_RRRRSSRRyoR_RSRRRRRS_241.png"/>
          <p:cNvPicPr>
            <a:picLocks noChangeAspect="1" noChangeArrowheads="1"/>
          </p:cNvPicPr>
          <p:nvPr/>
        </p:nvPicPr>
        <p:blipFill>
          <a:blip r:embed="rId5">
            <a:extLst>
              <a:ext uri="{28A0092B-C50C-407E-A947-70E740481C1C}">
                <a14:useLocalDpi xmlns="" xmlns:a14="http://schemas.microsoft.com/office/drawing/2010/main" val="0"/>
              </a:ext>
            </a:extLst>
          </a:blip>
          <a:srcRect/>
          <a:stretch>
            <a:fillRect/>
          </a:stretch>
        </p:blipFill>
        <p:spPr bwMode="auto">
          <a:xfrm rot="10800000">
            <a:off x="1628056" y="5229200"/>
            <a:ext cx="7128792" cy="1358573"/>
          </a:xfrm>
          <a:prstGeom prst="rect">
            <a:avLst/>
          </a:prstGeom>
          <a:noFill/>
          <a:extLst>
            <a:ext uri="{909E8E84-426E-40DD-AFC4-6F175D3DCCD1}">
              <a14:hiddenFill xmlns="" xmlns:a14="http://schemas.microsoft.com/office/drawing/2010/main">
                <a:solidFill>
                  <a:srgbClr val="FFFFFF"/>
                </a:solidFill>
              </a14:hiddenFill>
            </a:ext>
          </a:extLst>
        </p:spPr>
      </p:pic>
      <p:pic>
        <p:nvPicPr>
          <p:cNvPr id="2050" name="Picture 2" descr="C:\Users\admin\Desktop\приказы лето\Селета 1.bmp"/>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1242510" y="1412776"/>
            <a:ext cx="2870969" cy="3816423"/>
          </a:xfrm>
          <a:prstGeom prst="rect">
            <a:avLst/>
          </a:prstGeom>
          <a:noFill/>
          <a:extLst>
            <a:ext uri="{909E8E84-426E-40DD-AFC4-6F175D3DCCD1}">
              <a14:hiddenFill xmlns="" xmlns:a14="http://schemas.microsoft.com/office/drawing/2010/main">
                <a:solidFill>
                  <a:srgbClr val="FFFFFF"/>
                </a:solidFill>
              </a14:hiddenFill>
            </a:ext>
          </a:extLst>
        </p:spPr>
      </p:pic>
      <p:pic>
        <p:nvPicPr>
          <p:cNvPr id="2051" name="Picture 3" descr="C:\Users\admin\Desktop\приказы лето\селета 2.bmp"/>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4373893" y="1412776"/>
            <a:ext cx="2870969" cy="3816424"/>
          </a:xfrm>
          <a:prstGeom prst="rect">
            <a:avLst/>
          </a:prstGeom>
          <a:noFill/>
          <a:extLst>
            <a:ext uri="{909E8E84-426E-40DD-AFC4-6F175D3DCCD1}">
              <a14:hiddenFill xmlns="" xmlns:a14="http://schemas.microsoft.com/office/drawing/2010/main">
                <a:solidFill>
                  <a:srgbClr val="FFFFFF"/>
                </a:solidFill>
              </a14:hiddenFill>
            </a:ext>
          </a:extLst>
        </p:spPr>
      </p:pic>
      <p:pic>
        <p:nvPicPr>
          <p:cNvPr id="15" name="Picture 6" descr="http://img0.liveinternet.ru/images/attach/c/7/94/923/94923010_RRRRSSRRyoR_RSRRRRRS_241.png"/>
          <p:cNvPicPr>
            <a:picLocks noChangeAspect="1" noChangeArrowheads="1"/>
          </p:cNvPicPr>
          <p:nvPr/>
        </p:nvPicPr>
        <p:blipFill>
          <a:blip r:embed="rId5">
            <a:extLst>
              <a:ext uri="{28A0092B-C50C-407E-A947-70E740481C1C}">
                <a14:useLocalDpi xmlns="" xmlns:a14="http://schemas.microsoft.com/office/drawing/2010/main" val="0"/>
              </a:ext>
            </a:extLst>
          </a:blip>
          <a:srcRect/>
          <a:stretch>
            <a:fillRect/>
          </a:stretch>
        </p:blipFill>
        <p:spPr bwMode="auto">
          <a:xfrm rot="5400000">
            <a:off x="6537887" y="2999601"/>
            <a:ext cx="3845372" cy="1045877"/>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243526132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https://www.inform.kz/fotoarticles/20161103141826.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468560" y="0"/>
            <a:ext cx="2376264" cy="1583187"/>
          </a:xfrm>
          <a:prstGeom prst="rect">
            <a:avLst/>
          </a:prstGeom>
          <a:noFill/>
          <a:extLst>
            <a:ext uri="{909E8E84-426E-40DD-AFC4-6F175D3DCCD1}">
              <a14:hiddenFill xmlns="" xmlns:a14="http://schemas.microsoft.com/office/drawing/2010/main">
                <a:solidFill>
                  <a:srgbClr val="FFFFFF"/>
                </a:solidFill>
              </a14:hiddenFill>
            </a:ext>
          </a:extLst>
        </p:spPr>
      </p:pic>
      <p:pic>
        <p:nvPicPr>
          <p:cNvPr id="4" name="Picture 6" descr="http://www.jebeu.kz/d/file/2019-01-29/1548694609719961.jp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0" y="5647610"/>
            <a:ext cx="1906094" cy="1080120"/>
          </a:xfrm>
          <a:prstGeom prst="rect">
            <a:avLst/>
          </a:prstGeom>
          <a:noFill/>
          <a:extLst>
            <a:ext uri="{909E8E84-426E-40DD-AFC4-6F175D3DCCD1}">
              <a14:hiddenFill xmlns="" xmlns:a14="http://schemas.microsoft.com/office/drawing/2010/main">
                <a:solidFill>
                  <a:srgbClr val="FFFFFF"/>
                </a:solidFill>
              </a14:hiddenFill>
            </a:ext>
          </a:extLst>
        </p:spPr>
      </p:pic>
      <p:pic>
        <p:nvPicPr>
          <p:cNvPr id="1026" name="Picture 2" descr="https://24.kz/media/k2/items/cache/bf3ac56deb9b529a12438960d5e6fc60_M.jpg"/>
          <p:cNvPicPr>
            <a:picLocks noChangeAspect="1" noChangeArrowheads="1"/>
          </p:cNvPicPr>
          <p:nvPr/>
        </p:nvPicPr>
        <p:blipFill rotWithShape="1">
          <a:blip r:embed="rId4">
            <a:extLst>
              <a:ext uri="{28A0092B-C50C-407E-A947-70E740481C1C}">
                <a14:useLocalDpi xmlns="" xmlns:a14="http://schemas.microsoft.com/office/drawing/2010/main" val="0"/>
              </a:ext>
            </a:extLst>
          </a:blip>
          <a:srcRect l="14473" t="24422" r="26645"/>
          <a:stretch/>
        </p:blipFill>
        <p:spPr bwMode="auto">
          <a:xfrm>
            <a:off x="7244862" y="100244"/>
            <a:ext cx="1738649" cy="1482943"/>
          </a:xfrm>
          <a:prstGeom prst="rect">
            <a:avLst/>
          </a:prstGeom>
          <a:noFill/>
          <a:extLst>
            <a:ext uri="{909E8E84-426E-40DD-AFC4-6F175D3DCCD1}">
              <a14:hiddenFill xmlns="" xmlns:a14="http://schemas.microsoft.com/office/drawing/2010/main">
                <a:solidFill>
                  <a:srgbClr val="FFFFFF"/>
                </a:solidFill>
              </a14:hiddenFill>
            </a:ext>
          </a:extLst>
        </p:spPr>
      </p:pic>
      <p:sp>
        <p:nvSpPr>
          <p:cNvPr id="5" name="Заголовок 4"/>
          <p:cNvSpPr>
            <a:spLocks noGrp="1"/>
          </p:cNvSpPr>
          <p:nvPr>
            <p:ph type="title"/>
          </p:nvPr>
        </p:nvSpPr>
        <p:spPr>
          <a:xfrm>
            <a:off x="1475656" y="274638"/>
            <a:ext cx="5616624" cy="1143000"/>
          </a:xfrm>
        </p:spPr>
        <p:txBody>
          <a:bodyPr>
            <a:normAutofit/>
          </a:bodyPr>
          <a:lstStyle/>
          <a:p>
            <a:r>
              <a:rPr lang="kk-KZ" sz="3600" b="1" dirty="0" smtClean="0">
                <a:solidFill>
                  <a:srgbClr val="FF0000"/>
                </a:solidFill>
                <a:latin typeface="Times New Roman" pitchFamily="18" charset="0"/>
                <a:cs typeface="Times New Roman" pitchFamily="18" charset="0"/>
              </a:rPr>
              <a:t>Орманға саяхатқа шығу</a:t>
            </a:r>
            <a:endParaRPr lang="ru-RU" sz="3600" b="1" dirty="0">
              <a:solidFill>
                <a:srgbClr val="FF0000"/>
              </a:solidFill>
              <a:latin typeface="Times New Roman" pitchFamily="18" charset="0"/>
              <a:cs typeface="Times New Roman" pitchFamily="18" charset="0"/>
            </a:endParaRPr>
          </a:p>
        </p:txBody>
      </p:sp>
      <p:pic>
        <p:nvPicPr>
          <p:cNvPr id="15" name="Picture 6" descr="http://img0.liveinternet.ru/images/attach/c/7/94/923/94923010_RRRRSSRRyoR_RSRRRRRS_241.png"/>
          <p:cNvPicPr>
            <a:picLocks noChangeAspect="1" noChangeArrowheads="1"/>
          </p:cNvPicPr>
          <p:nvPr/>
        </p:nvPicPr>
        <p:blipFill>
          <a:blip r:embed="rId5">
            <a:extLst>
              <a:ext uri="{28A0092B-C50C-407E-A947-70E740481C1C}">
                <a14:useLocalDpi xmlns="" xmlns:a14="http://schemas.microsoft.com/office/drawing/2010/main" val="0"/>
              </a:ext>
            </a:extLst>
          </a:blip>
          <a:srcRect/>
          <a:stretch>
            <a:fillRect/>
          </a:stretch>
        </p:blipFill>
        <p:spPr bwMode="auto">
          <a:xfrm rot="5400000">
            <a:off x="5739811" y="3456379"/>
            <a:ext cx="5100225" cy="1387176"/>
          </a:xfrm>
          <a:prstGeom prst="rect">
            <a:avLst/>
          </a:prstGeom>
          <a:noFill/>
          <a:extLst>
            <a:ext uri="{909E8E84-426E-40DD-AFC4-6F175D3DCCD1}">
              <a14:hiddenFill xmlns="" xmlns:a14="http://schemas.microsoft.com/office/drawing/2010/main">
                <a:solidFill>
                  <a:srgbClr val="FFFFFF"/>
                </a:solidFill>
              </a14:hiddenFill>
            </a:ext>
          </a:extLst>
        </p:spPr>
      </p:pic>
      <p:pic>
        <p:nvPicPr>
          <p:cNvPr id="3074" name="Picture 2" descr="C:\Users\admin\Desktop\приказы лето\орман 1.bmp"/>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539552" y="1268760"/>
            <a:ext cx="1816433" cy="2493885"/>
          </a:xfrm>
          <a:prstGeom prst="rect">
            <a:avLst/>
          </a:prstGeom>
          <a:noFill/>
          <a:extLst>
            <a:ext uri="{909E8E84-426E-40DD-AFC4-6F175D3DCCD1}">
              <a14:hiddenFill xmlns="" xmlns:a14="http://schemas.microsoft.com/office/drawing/2010/main">
                <a:solidFill>
                  <a:srgbClr val="FFFFFF"/>
                </a:solidFill>
              </a14:hiddenFill>
            </a:ext>
          </a:extLst>
        </p:spPr>
      </p:pic>
      <p:pic>
        <p:nvPicPr>
          <p:cNvPr id="3075" name="Picture 3" descr="C:\Users\admin\Desktop\приказы лето\орман 2.bmp"/>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1987780" y="1844824"/>
            <a:ext cx="1730763" cy="2376264"/>
          </a:xfrm>
          <a:prstGeom prst="rect">
            <a:avLst/>
          </a:prstGeom>
          <a:noFill/>
          <a:extLst>
            <a:ext uri="{909E8E84-426E-40DD-AFC4-6F175D3DCCD1}">
              <a14:hiddenFill xmlns="" xmlns:a14="http://schemas.microsoft.com/office/drawing/2010/main">
                <a:solidFill>
                  <a:srgbClr val="FFFFFF"/>
                </a:solidFill>
              </a14:hiddenFill>
            </a:ext>
          </a:extLst>
        </p:spPr>
      </p:pic>
      <p:pic>
        <p:nvPicPr>
          <p:cNvPr id="3076" name="Picture 4" descr="C:\Users\admin\Desktop\приказы лето\орман 3.bmp"/>
          <p:cNvPicPr>
            <a:picLocks noChangeAspect="1" noChangeArrowheads="1"/>
          </p:cNvPicPr>
          <p:nvPr/>
        </p:nvPicPr>
        <p:blipFill>
          <a:blip r:embed="rId8" cstate="print">
            <a:extLst>
              <a:ext uri="{28A0092B-C50C-407E-A947-70E740481C1C}">
                <a14:useLocalDpi xmlns="" xmlns:a14="http://schemas.microsoft.com/office/drawing/2010/main" val="0"/>
              </a:ext>
            </a:extLst>
          </a:blip>
          <a:srcRect/>
          <a:stretch>
            <a:fillRect/>
          </a:stretch>
        </p:blipFill>
        <p:spPr bwMode="auto">
          <a:xfrm>
            <a:off x="3059832" y="1599853"/>
            <a:ext cx="1773348" cy="2434732"/>
          </a:xfrm>
          <a:prstGeom prst="rect">
            <a:avLst/>
          </a:prstGeom>
          <a:noFill/>
          <a:extLst>
            <a:ext uri="{909E8E84-426E-40DD-AFC4-6F175D3DCCD1}">
              <a14:hiddenFill xmlns="" xmlns:a14="http://schemas.microsoft.com/office/drawing/2010/main">
                <a:solidFill>
                  <a:srgbClr val="FFFFFF"/>
                </a:solidFill>
              </a14:hiddenFill>
            </a:ext>
          </a:extLst>
        </p:spPr>
      </p:pic>
      <p:pic>
        <p:nvPicPr>
          <p:cNvPr id="2" name="Picture 2" descr="C:\Users\admin\Desktop\приказы лето\орман 4.bmp"/>
          <p:cNvPicPr>
            <a:picLocks noChangeAspect="1" noChangeArrowheads="1"/>
          </p:cNvPicPr>
          <p:nvPr/>
        </p:nvPicPr>
        <p:blipFill>
          <a:blip r:embed="rId9" cstate="print">
            <a:extLst>
              <a:ext uri="{28A0092B-C50C-407E-A947-70E740481C1C}">
                <a14:useLocalDpi xmlns="" xmlns:a14="http://schemas.microsoft.com/office/drawing/2010/main" val="0"/>
              </a:ext>
            </a:extLst>
          </a:blip>
          <a:srcRect/>
          <a:stretch>
            <a:fillRect/>
          </a:stretch>
        </p:blipFill>
        <p:spPr bwMode="auto">
          <a:xfrm>
            <a:off x="3995936" y="1749490"/>
            <a:ext cx="1800200" cy="2471598"/>
          </a:xfrm>
          <a:prstGeom prst="rect">
            <a:avLst/>
          </a:prstGeom>
          <a:noFill/>
          <a:extLst>
            <a:ext uri="{909E8E84-426E-40DD-AFC4-6F175D3DCCD1}">
              <a14:hiddenFill xmlns="" xmlns:a14="http://schemas.microsoft.com/office/drawing/2010/main">
                <a:solidFill>
                  <a:srgbClr val="FFFFFF"/>
                </a:solidFill>
              </a14:hiddenFill>
            </a:ext>
          </a:extLst>
        </p:spPr>
      </p:pic>
      <p:pic>
        <p:nvPicPr>
          <p:cNvPr id="1027" name="Picture 3" descr="C:\Users\admin\Desktop\приказы лето\орман 5.bmp"/>
          <p:cNvPicPr>
            <a:picLocks noChangeAspect="1" noChangeArrowheads="1"/>
          </p:cNvPicPr>
          <p:nvPr/>
        </p:nvPicPr>
        <p:blipFill>
          <a:blip r:embed="rId10" cstate="print">
            <a:extLst>
              <a:ext uri="{28A0092B-C50C-407E-A947-70E740481C1C}">
                <a14:useLocalDpi xmlns="" xmlns:a14="http://schemas.microsoft.com/office/drawing/2010/main" val="0"/>
              </a:ext>
            </a:extLst>
          </a:blip>
          <a:srcRect/>
          <a:stretch>
            <a:fillRect/>
          </a:stretch>
        </p:blipFill>
        <p:spPr bwMode="auto">
          <a:xfrm>
            <a:off x="5471514" y="2724550"/>
            <a:ext cx="1773348" cy="2434732"/>
          </a:xfrm>
          <a:prstGeom prst="rect">
            <a:avLst/>
          </a:prstGeom>
          <a:noFill/>
          <a:extLst>
            <a:ext uri="{909E8E84-426E-40DD-AFC4-6F175D3DCCD1}">
              <a14:hiddenFill xmlns="" xmlns:a14="http://schemas.microsoft.com/office/drawing/2010/main">
                <a:solidFill>
                  <a:srgbClr val="FFFFFF"/>
                </a:solidFill>
              </a14:hiddenFill>
            </a:ext>
          </a:extLst>
        </p:spPr>
      </p:pic>
      <p:pic>
        <p:nvPicPr>
          <p:cNvPr id="6" name="Picture 2" descr="C:\Users\admin\Desktop\приказы лето\орман 6.bmp"/>
          <p:cNvPicPr>
            <a:picLocks noChangeAspect="1" noChangeArrowheads="1"/>
          </p:cNvPicPr>
          <p:nvPr/>
        </p:nvPicPr>
        <p:blipFill>
          <a:blip r:embed="rId11" cstate="print">
            <a:extLst>
              <a:ext uri="{28A0092B-C50C-407E-A947-70E740481C1C}">
                <a14:useLocalDpi xmlns="" xmlns:a14="http://schemas.microsoft.com/office/drawing/2010/main" val="0"/>
              </a:ext>
            </a:extLst>
          </a:blip>
          <a:srcRect/>
          <a:stretch>
            <a:fillRect/>
          </a:stretch>
        </p:blipFill>
        <p:spPr bwMode="auto">
          <a:xfrm>
            <a:off x="1348499" y="4017920"/>
            <a:ext cx="1730763" cy="2376264"/>
          </a:xfrm>
          <a:prstGeom prst="rect">
            <a:avLst/>
          </a:prstGeom>
          <a:noFill/>
          <a:extLst>
            <a:ext uri="{909E8E84-426E-40DD-AFC4-6F175D3DCCD1}">
              <a14:hiddenFill xmlns="" xmlns:a14="http://schemas.microsoft.com/office/drawing/2010/main">
                <a:solidFill>
                  <a:srgbClr val="FFFFFF"/>
                </a:solidFill>
              </a14:hiddenFill>
            </a:ext>
          </a:extLst>
        </p:spPr>
      </p:pic>
      <p:pic>
        <p:nvPicPr>
          <p:cNvPr id="7" name="Picture 3" descr="C:\Users\admin\Desktop\приказы лето\топтар 7.bmp"/>
          <p:cNvPicPr>
            <a:picLocks noChangeAspect="1" noChangeArrowheads="1"/>
          </p:cNvPicPr>
          <p:nvPr/>
        </p:nvPicPr>
        <p:blipFill>
          <a:blip r:embed="rId12" cstate="print">
            <a:extLst>
              <a:ext uri="{28A0092B-C50C-407E-A947-70E740481C1C}">
                <a14:useLocalDpi xmlns="" xmlns:a14="http://schemas.microsoft.com/office/drawing/2010/main" val="0"/>
              </a:ext>
            </a:extLst>
          </a:blip>
          <a:srcRect/>
          <a:stretch>
            <a:fillRect/>
          </a:stretch>
        </p:blipFill>
        <p:spPr bwMode="auto">
          <a:xfrm>
            <a:off x="2555776" y="4222034"/>
            <a:ext cx="1643652" cy="2256665"/>
          </a:xfrm>
          <a:prstGeom prst="rect">
            <a:avLst/>
          </a:prstGeom>
          <a:noFill/>
          <a:extLst>
            <a:ext uri="{909E8E84-426E-40DD-AFC4-6F175D3DCCD1}">
              <a14:hiddenFill xmlns="" xmlns:a14="http://schemas.microsoft.com/office/drawing/2010/main">
                <a:solidFill>
                  <a:srgbClr val="FFFFFF"/>
                </a:solidFill>
              </a14:hiddenFill>
            </a:ext>
          </a:extLst>
        </p:spPr>
      </p:pic>
      <p:pic>
        <p:nvPicPr>
          <p:cNvPr id="1029" name="Picture 5" descr="C:\Users\admin\Desktop\приказы лето\топтар 6.bmp"/>
          <p:cNvPicPr>
            <a:picLocks noChangeAspect="1" noChangeArrowheads="1"/>
          </p:cNvPicPr>
          <p:nvPr/>
        </p:nvPicPr>
        <p:blipFill>
          <a:blip r:embed="rId13" cstate="print">
            <a:extLst>
              <a:ext uri="{28A0092B-C50C-407E-A947-70E740481C1C}">
                <a14:useLocalDpi xmlns="" xmlns:a14="http://schemas.microsoft.com/office/drawing/2010/main" val="0"/>
              </a:ext>
            </a:extLst>
          </a:blip>
          <a:srcRect/>
          <a:stretch>
            <a:fillRect/>
          </a:stretch>
        </p:blipFill>
        <p:spPr bwMode="auto">
          <a:xfrm>
            <a:off x="3946506" y="4211248"/>
            <a:ext cx="1651508" cy="2267451"/>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203084843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http://www.jebeu.kz/d/file/2019-01-29/1548694609719961.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0" y="5647610"/>
            <a:ext cx="1906094" cy="1080120"/>
          </a:xfrm>
          <a:prstGeom prst="rect">
            <a:avLst/>
          </a:prstGeom>
          <a:noFill/>
          <a:extLst>
            <a:ext uri="{909E8E84-426E-40DD-AFC4-6F175D3DCCD1}">
              <a14:hiddenFill xmlns="" xmlns:a14="http://schemas.microsoft.com/office/drawing/2010/main">
                <a:solidFill>
                  <a:srgbClr val="FFFFFF"/>
                </a:solidFill>
              </a14:hiddenFill>
            </a:ext>
          </a:extLst>
        </p:spPr>
      </p:pic>
      <p:pic>
        <p:nvPicPr>
          <p:cNvPr id="6" name="Picture 2" descr="http://playcast.ru/uploads/2017/06/16/22834283.png"/>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1115616" y="3874656"/>
            <a:ext cx="8184571" cy="3050496"/>
          </a:xfrm>
          <a:prstGeom prst="rect">
            <a:avLst/>
          </a:prstGeom>
          <a:noFill/>
          <a:extLst>
            <a:ext uri="{909E8E84-426E-40DD-AFC4-6F175D3DCCD1}">
              <a14:hiddenFill xmlns="" xmlns:a14="http://schemas.microsoft.com/office/drawing/2010/main">
                <a:solidFill>
                  <a:srgbClr val="FFFFFF"/>
                </a:solidFill>
              </a14:hiddenFill>
            </a:ext>
          </a:extLst>
        </p:spPr>
      </p:pic>
      <p:pic>
        <p:nvPicPr>
          <p:cNvPr id="3" name="Picture 4" descr="https://www.inform.kz/fotoarticles/20161103141826.jpg"/>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324544" y="-1"/>
            <a:ext cx="2376264" cy="1583187"/>
          </a:xfrm>
          <a:prstGeom prst="rect">
            <a:avLst/>
          </a:prstGeom>
          <a:noFill/>
          <a:extLst>
            <a:ext uri="{909E8E84-426E-40DD-AFC4-6F175D3DCCD1}">
              <a14:hiddenFill xmlns="" xmlns:a14="http://schemas.microsoft.com/office/drawing/2010/main">
                <a:solidFill>
                  <a:srgbClr val="FFFFFF"/>
                </a:solidFill>
              </a14:hiddenFill>
            </a:ext>
          </a:extLst>
        </p:spPr>
      </p:pic>
      <p:pic>
        <p:nvPicPr>
          <p:cNvPr id="1026" name="Picture 2" descr="https://24.kz/media/k2/items/cache/bf3ac56deb9b529a12438960d5e6fc60_M.jpg"/>
          <p:cNvPicPr>
            <a:picLocks noChangeAspect="1" noChangeArrowheads="1"/>
          </p:cNvPicPr>
          <p:nvPr/>
        </p:nvPicPr>
        <p:blipFill rotWithShape="1">
          <a:blip r:embed="rId5">
            <a:extLst>
              <a:ext uri="{28A0092B-C50C-407E-A947-70E740481C1C}">
                <a14:useLocalDpi xmlns="" xmlns:a14="http://schemas.microsoft.com/office/drawing/2010/main" val="0"/>
              </a:ext>
            </a:extLst>
          </a:blip>
          <a:srcRect l="14473" t="24422" r="26645"/>
          <a:stretch/>
        </p:blipFill>
        <p:spPr bwMode="auto">
          <a:xfrm>
            <a:off x="7244862" y="100244"/>
            <a:ext cx="1738649" cy="1482943"/>
          </a:xfrm>
          <a:prstGeom prst="rect">
            <a:avLst/>
          </a:prstGeom>
          <a:noFill/>
          <a:extLst>
            <a:ext uri="{909E8E84-426E-40DD-AFC4-6F175D3DCCD1}">
              <a14:hiddenFill xmlns="" xmlns:a14="http://schemas.microsoft.com/office/drawing/2010/main">
                <a:solidFill>
                  <a:srgbClr val="FFFFFF"/>
                </a:solidFill>
              </a14:hiddenFill>
            </a:ext>
          </a:extLst>
        </p:spPr>
      </p:pic>
      <p:sp>
        <p:nvSpPr>
          <p:cNvPr id="5" name="Заголовок 4"/>
          <p:cNvSpPr>
            <a:spLocks noGrp="1"/>
          </p:cNvSpPr>
          <p:nvPr>
            <p:ph type="title"/>
          </p:nvPr>
        </p:nvSpPr>
        <p:spPr>
          <a:xfrm>
            <a:off x="1475655" y="274638"/>
            <a:ext cx="5616625" cy="922114"/>
          </a:xfrm>
        </p:spPr>
        <p:txBody>
          <a:bodyPr>
            <a:normAutofit/>
          </a:bodyPr>
          <a:lstStyle/>
          <a:p>
            <a:r>
              <a:rPr lang="kk-KZ" sz="3600" b="1" dirty="0" smtClean="0">
                <a:solidFill>
                  <a:srgbClr val="FF0000"/>
                </a:solidFill>
                <a:latin typeface="Times New Roman" pitchFamily="18" charset="0"/>
                <a:cs typeface="Times New Roman" pitchFamily="18" charset="0"/>
              </a:rPr>
              <a:t>Орманға саяхат</a:t>
            </a:r>
            <a:endParaRPr lang="ru-RU" sz="3600" b="1" dirty="0">
              <a:solidFill>
                <a:srgbClr val="FF0000"/>
              </a:solidFill>
              <a:latin typeface="Times New Roman" pitchFamily="18" charset="0"/>
              <a:cs typeface="Times New Roman" pitchFamily="18" charset="0"/>
            </a:endParaRPr>
          </a:p>
        </p:txBody>
      </p:sp>
      <p:pic>
        <p:nvPicPr>
          <p:cNvPr id="2" name="Picture 2" descr="C:\Users\admin\Desktop\Лагерь 2019\ЛАГЕРЬ 2-19\IMG-20190603-WA0271.jpg"/>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1403648" y="1196752"/>
            <a:ext cx="2253099" cy="1689824"/>
          </a:xfrm>
          <a:prstGeom prst="rect">
            <a:avLst/>
          </a:prstGeom>
          <a:noFill/>
          <a:extLst>
            <a:ext uri="{909E8E84-426E-40DD-AFC4-6F175D3DCCD1}">
              <a14:hiddenFill xmlns="" xmlns:a14="http://schemas.microsoft.com/office/drawing/2010/main">
                <a:solidFill>
                  <a:srgbClr val="FFFFFF"/>
                </a:solidFill>
              </a14:hiddenFill>
            </a:ext>
          </a:extLst>
        </p:spPr>
      </p:pic>
      <p:pic>
        <p:nvPicPr>
          <p:cNvPr id="1027" name="Picture 3" descr="C:\Users\admin\Desktop\Лагерь 2019\ЛАГЕРЬ 2-19\IMG-20190603-WA0262.jpg"/>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3656747" y="1716700"/>
            <a:ext cx="2379077" cy="1784308"/>
          </a:xfrm>
          <a:prstGeom prst="rect">
            <a:avLst/>
          </a:prstGeom>
          <a:noFill/>
          <a:extLst>
            <a:ext uri="{909E8E84-426E-40DD-AFC4-6F175D3DCCD1}">
              <a14:hiddenFill xmlns="" xmlns:a14="http://schemas.microsoft.com/office/drawing/2010/main">
                <a:solidFill>
                  <a:srgbClr val="FFFFFF"/>
                </a:solidFill>
              </a14:hiddenFill>
            </a:ext>
          </a:extLst>
        </p:spPr>
      </p:pic>
      <p:pic>
        <p:nvPicPr>
          <p:cNvPr id="1028" name="Picture 4" descr="C:\Users\admin\Desktop\Лагерь 2019\ЛАГЕРЬ 2-19\IMG-20190603-WA0264.jpg"/>
          <p:cNvPicPr>
            <a:picLocks noChangeAspect="1" noChangeArrowheads="1"/>
          </p:cNvPicPr>
          <p:nvPr/>
        </p:nvPicPr>
        <p:blipFill>
          <a:blip r:embed="rId8" cstate="print">
            <a:extLst>
              <a:ext uri="{28A0092B-C50C-407E-A947-70E740481C1C}">
                <a14:useLocalDpi xmlns="" xmlns:a14="http://schemas.microsoft.com/office/drawing/2010/main" val="0"/>
              </a:ext>
            </a:extLst>
          </a:blip>
          <a:srcRect/>
          <a:stretch>
            <a:fillRect/>
          </a:stretch>
        </p:blipFill>
        <p:spPr bwMode="auto">
          <a:xfrm>
            <a:off x="6069070" y="2077482"/>
            <a:ext cx="2351584" cy="1763688"/>
          </a:xfrm>
          <a:prstGeom prst="rect">
            <a:avLst/>
          </a:prstGeom>
          <a:noFill/>
          <a:extLst>
            <a:ext uri="{909E8E84-426E-40DD-AFC4-6F175D3DCCD1}">
              <a14:hiddenFill xmlns="" xmlns:a14="http://schemas.microsoft.com/office/drawing/2010/main">
                <a:solidFill>
                  <a:srgbClr val="FFFFFF"/>
                </a:solidFill>
              </a14:hiddenFill>
            </a:ext>
          </a:extLst>
        </p:spPr>
      </p:pic>
      <p:pic>
        <p:nvPicPr>
          <p:cNvPr id="1029" name="Picture 5" descr="C:\Users\admin\Desktop\Лагерь 2019\ЛАГЕРЬ 2-19\IMG-20190603-WA0267.jpg"/>
          <p:cNvPicPr>
            <a:picLocks noChangeAspect="1" noChangeArrowheads="1"/>
          </p:cNvPicPr>
          <p:nvPr/>
        </p:nvPicPr>
        <p:blipFill>
          <a:blip r:embed="rId9" cstate="print">
            <a:extLst>
              <a:ext uri="{28A0092B-C50C-407E-A947-70E740481C1C}">
                <a14:useLocalDpi xmlns="" xmlns:a14="http://schemas.microsoft.com/office/drawing/2010/main" val="0"/>
              </a:ext>
            </a:extLst>
          </a:blip>
          <a:srcRect/>
          <a:stretch>
            <a:fillRect/>
          </a:stretch>
        </p:blipFill>
        <p:spPr bwMode="auto">
          <a:xfrm>
            <a:off x="5651781" y="3807504"/>
            <a:ext cx="3119669" cy="2339752"/>
          </a:xfrm>
          <a:prstGeom prst="rect">
            <a:avLst/>
          </a:prstGeom>
          <a:noFill/>
          <a:extLst>
            <a:ext uri="{909E8E84-426E-40DD-AFC4-6F175D3DCCD1}">
              <a14:hiddenFill xmlns="" xmlns:a14="http://schemas.microsoft.com/office/drawing/2010/main">
                <a:solidFill>
                  <a:srgbClr val="FFFFFF"/>
                </a:solidFill>
              </a14:hiddenFill>
            </a:ext>
          </a:extLst>
        </p:spPr>
      </p:pic>
      <p:pic>
        <p:nvPicPr>
          <p:cNvPr id="1030" name="Picture 6" descr="C:\Users\admin\Desktop\Лагерь 2019\ЛАГЕРЬ 2-19\IMG-20190603-WA0256.jpg"/>
          <p:cNvPicPr>
            <a:picLocks noChangeAspect="1" noChangeArrowheads="1"/>
          </p:cNvPicPr>
          <p:nvPr/>
        </p:nvPicPr>
        <p:blipFill>
          <a:blip r:embed="rId10" cstate="print">
            <a:extLst>
              <a:ext uri="{28A0092B-C50C-407E-A947-70E740481C1C}">
                <a14:useLocalDpi xmlns="" xmlns:a14="http://schemas.microsoft.com/office/drawing/2010/main" val="0"/>
              </a:ext>
            </a:extLst>
          </a:blip>
          <a:srcRect/>
          <a:stretch>
            <a:fillRect/>
          </a:stretch>
        </p:blipFill>
        <p:spPr bwMode="auto">
          <a:xfrm>
            <a:off x="3087082" y="3724086"/>
            <a:ext cx="2564699" cy="1923524"/>
          </a:xfrm>
          <a:prstGeom prst="rect">
            <a:avLst/>
          </a:prstGeom>
          <a:noFill/>
          <a:extLst>
            <a:ext uri="{909E8E84-426E-40DD-AFC4-6F175D3DCCD1}">
              <a14:hiddenFill xmlns="" xmlns:a14="http://schemas.microsoft.com/office/drawing/2010/main">
                <a:solidFill>
                  <a:srgbClr val="FFFFFF"/>
                </a:solidFill>
              </a14:hiddenFill>
            </a:ext>
          </a:extLst>
        </p:spPr>
      </p:pic>
      <p:pic>
        <p:nvPicPr>
          <p:cNvPr id="1031" name="Picture 7" descr="C:\Users\admin\Desktop\Лагерь 2019\ЛАГЕРЬ 2-19\IMG-20190603-WA0270.jpg"/>
          <p:cNvPicPr>
            <a:picLocks noChangeAspect="1" noChangeArrowheads="1"/>
          </p:cNvPicPr>
          <p:nvPr/>
        </p:nvPicPr>
        <p:blipFill>
          <a:blip r:embed="rId11" cstate="print">
            <a:extLst>
              <a:ext uri="{28A0092B-C50C-407E-A947-70E740481C1C}">
                <a14:useLocalDpi xmlns="" xmlns:a14="http://schemas.microsoft.com/office/drawing/2010/main" val="0"/>
              </a:ext>
            </a:extLst>
          </a:blip>
          <a:srcRect/>
          <a:stretch>
            <a:fillRect/>
          </a:stretch>
        </p:blipFill>
        <p:spPr bwMode="auto">
          <a:xfrm>
            <a:off x="212607" y="3361376"/>
            <a:ext cx="2874475" cy="2155856"/>
          </a:xfrm>
          <a:prstGeom prst="rect">
            <a:avLst/>
          </a:prstGeom>
          <a:noFill/>
          <a:extLst>
            <a:ext uri="{909E8E84-426E-40DD-AFC4-6F175D3DCCD1}">
              <a14:hiddenFill xmlns="" xmlns:a14="http://schemas.microsoft.com/office/drawing/2010/main">
                <a:solidFill>
                  <a:srgbClr val="FFFFFF"/>
                </a:solidFill>
              </a14:hiddenFill>
            </a:ext>
          </a:extLst>
        </p:spPr>
      </p:pic>
      <p:pic>
        <p:nvPicPr>
          <p:cNvPr id="7" name="Picture 4" descr="http://playcast.ru/uploads/2014/04/11/8189071.png"/>
          <p:cNvPicPr>
            <a:picLocks noChangeAspect="1" noChangeArrowheads="1"/>
          </p:cNvPicPr>
          <p:nvPr/>
        </p:nvPicPr>
        <p:blipFill>
          <a:blip r:embed="rId12" cstate="print">
            <a:extLst>
              <a:ext uri="{28A0092B-C50C-407E-A947-70E740481C1C}">
                <a14:useLocalDpi xmlns="" xmlns:a14="http://schemas.microsoft.com/office/drawing/2010/main" val="0"/>
              </a:ext>
            </a:extLst>
          </a:blip>
          <a:srcRect/>
          <a:stretch>
            <a:fillRect/>
          </a:stretch>
        </p:blipFill>
        <p:spPr bwMode="auto">
          <a:xfrm>
            <a:off x="0" y="1588541"/>
            <a:ext cx="1644475" cy="1592400"/>
          </a:xfrm>
          <a:prstGeom prst="rect">
            <a:avLst/>
          </a:prstGeom>
          <a:noFill/>
          <a:extLst>
            <a:ext uri="{909E8E84-426E-40DD-AFC4-6F175D3DCCD1}">
              <a14:hiddenFill xmlns="" xmlns:a14="http://schemas.microsoft.com/office/drawing/2010/main">
                <a:solidFill>
                  <a:srgbClr val="FFFFFF"/>
                </a:solidFill>
              </a14:hiddenFill>
            </a:ext>
          </a:extLst>
        </p:spPr>
      </p:pic>
      <p:sp>
        <p:nvSpPr>
          <p:cNvPr id="8" name="AutoShape 6" descr="http://img-fotki.yandex.ru/get/6513/200418627.82/0_120bd2_d08db70e_L.png"/>
          <p:cNvSpPr>
            <a:spLocks noChangeAspect="1" noChangeArrowheads="1"/>
          </p:cNvSpPr>
          <p:nvPr/>
        </p:nvSpPr>
        <p:spPr bwMode="auto">
          <a:xfrm>
            <a:off x="155575" y="-144463"/>
            <a:ext cx="304800" cy="304801"/>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Tree>
    <p:extLst>
      <p:ext uri="{BB962C8B-B14F-4D97-AF65-F5344CB8AC3E}">
        <p14:creationId xmlns="" xmlns:p14="http://schemas.microsoft.com/office/powerpoint/2010/main" val="1081446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pic>
        <p:nvPicPr>
          <p:cNvPr id="3" name="Рисунок 2"/>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0" y="42911"/>
            <a:ext cx="1691680" cy="1880234"/>
          </a:xfrm>
          <a:prstGeom prst="ellipse">
            <a:avLst/>
          </a:prstGeom>
          <a:ln>
            <a:noFill/>
          </a:ln>
          <a:effectLst>
            <a:softEdge rad="112500"/>
          </a:effectLst>
        </p:spPr>
      </p:pic>
      <p:pic>
        <p:nvPicPr>
          <p:cNvPr id="4" name="Picture 6" descr="http://www.jebeu.kz/d/file/2019-01-29/1548694609719961.jpg"/>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7092280" y="188640"/>
            <a:ext cx="1906094" cy="1080120"/>
          </a:xfrm>
          <a:prstGeom prst="ellipse">
            <a:avLst/>
          </a:prstGeom>
          <a:ln>
            <a:noFill/>
          </a:ln>
          <a:effectLst>
            <a:softEdge rad="112500"/>
          </a:effectLst>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290587574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https://www.inform.kz/fotoarticles/20161103141826.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468560" y="0"/>
            <a:ext cx="2376264" cy="1583187"/>
          </a:xfrm>
          <a:prstGeom prst="rect">
            <a:avLst/>
          </a:prstGeom>
          <a:noFill/>
          <a:extLst>
            <a:ext uri="{909E8E84-426E-40DD-AFC4-6F175D3DCCD1}">
              <a14:hiddenFill xmlns="" xmlns:a14="http://schemas.microsoft.com/office/drawing/2010/main">
                <a:solidFill>
                  <a:srgbClr val="FFFFFF"/>
                </a:solidFill>
              </a14:hiddenFill>
            </a:ext>
          </a:extLst>
        </p:spPr>
      </p:pic>
      <p:pic>
        <p:nvPicPr>
          <p:cNvPr id="4" name="Picture 6" descr="http://www.jebeu.kz/d/file/2019-01-29/1548694609719961.jp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0" y="5647610"/>
            <a:ext cx="1906094" cy="1080120"/>
          </a:xfrm>
          <a:prstGeom prst="rect">
            <a:avLst/>
          </a:prstGeom>
          <a:noFill/>
          <a:extLst>
            <a:ext uri="{909E8E84-426E-40DD-AFC4-6F175D3DCCD1}">
              <a14:hiddenFill xmlns="" xmlns:a14="http://schemas.microsoft.com/office/drawing/2010/main">
                <a:solidFill>
                  <a:srgbClr val="FFFFFF"/>
                </a:solidFill>
              </a14:hiddenFill>
            </a:ext>
          </a:extLst>
        </p:spPr>
      </p:pic>
      <p:pic>
        <p:nvPicPr>
          <p:cNvPr id="1026" name="Picture 2" descr="https://24.kz/media/k2/items/cache/bf3ac56deb9b529a12438960d5e6fc60_M.jpg"/>
          <p:cNvPicPr>
            <a:picLocks noChangeAspect="1" noChangeArrowheads="1"/>
          </p:cNvPicPr>
          <p:nvPr/>
        </p:nvPicPr>
        <p:blipFill rotWithShape="1">
          <a:blip r:embed="rId4">
            <a:extLst>
              <a:ext uri="{28A0092B-C50C-407E-A947-70E740481C1C}">
                <a14:useLocalDpi xmlns="" xmlns:a14="http://schemas.microsoft.com/office/drawing/2010/main" val="0"/>
              </a:ext>
            </a:extLst>
          </a:blip>
          <a:srcRect l="14473" t="24422" r="26645"/>
          <a:stretch/>
        </p:blipFill>
        <p:spPr bwMode="auto">
          <a:xfrm>
            <a:off x="7244862" y="100244"/>
            <a:ext cx="1738649" cy="1482943"/>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2" descr="C:\Users\admin\Desktop\Лагерь 2019\ЛАГЕРЬ 2-19\IMG_20190601_091542.jpg"/>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971920" y="1412776"/>
            <a:ext cx="2665795" cy="2789162"/>
          </a:xfrm>
          <a:prstGeom prst="rect">
            <a:avLst/>
          </a:prstGeom>
          <a:noFill/>
          <a:extLst>
            <a:ext uri="{909E8E84-426E-40DD-AFC4-6F175D3DCCD1}">
              <a14:hiddenFill xmlns="" xmlns:a14="http://schemas.microsoft.com/office/drawing/2010/main">
                <a:solidFill>
                  <a:srgbClr val="FFFFFF"/>
                </a:solidFill>
              </a14:hiddenFill>
            </a:ext>
          </a:extLst>
        </p:spPr>
      </p:pic>
      <p:pic>
        <p:nvPicPr>
          <p:cNvPr id="10" name="Picture 5"/>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1612378" y="3703407"/>
            <a:ext cx="6120680" cy="293938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9" name="Picture 3" descr="C:\Users\admin\Desktop\Лагерь 2019\ЛАГЕРЬ 2-19\IMG_20190601_102229.jpg"/>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rot="1020522">
            <a:off x="4462376" y="1764671"/>
            <a:ext cx="3671254" cy="2753439"/>
          </a:xfrm>
          <a:prstGeom prst="rect">
            <a:avLst/>
          </a:prstGeom>
          <a:noFill/>
          <a:extLst>
            <a:ext uri="{909E8E84-426E-40DD-AFC4-6F175D3DCCD1}">
              <a14:hiddenFill xmlns="" xmlns:a14="http://schemas.microsoft.com/office/drawing/2010/main">
                <a:solidFill>
                  <a:srgbClr val="FFFFFF"/>
                </a:solidFill>
              </a14:hiddenFill>
            </a:ext>
          </a:extLst>
        </p:spPr>
      </p:pic>
      <p:pic>
        <p:nvPicPr>
          <p:cNvPr id="1032" name="Picture 8" descr="http://www.playcast.ru/uploads/2014/04/09/8162552.png"/>
          <p:cNvPicPr>
            <a:picLocks noChangeAspect="1" noChangeArrowheads="1"/>
          </p:cNvPicPr>
          <p:nvPr/>
        </p:nvPicPr>
        <p:blipFill>
          <a:blip r:embed="rId8">
            <a:extLst>
              <a:ext uri="{28A0092B-C50C-407E-A947-70E740481C1C}">
                <a14:useLocalDpi xmlns="" xmlns:a14="http://schemas.microsoft.com/office/drawing/2010/main" val="0"/>
              </a:ext>
            </a:extLst>
          </a:blip>
          <a:srcRect/>
          <a:stretch>
            <a:fillRect/>
          </a:stretch>
        </p:blipFill>
        <p:spPr bwMode="auto">
          <a:xfrm rot="859705">
            <a:off x="3289592" y="433663"/>
            <a:ext cx="2642272" cy="3333842"/>
          </a:xfrm>
          <a:prstGeom prst="rect">
            <a:avLst/>
          </a:prstGeom>
          <a:noFill/>
          <a:extLst>
            <a:ext uri="{909E8E84-426E-40DD-AFC4-6F175D3DCCD1}">
              <a14:hiddenFill xmlns="" xmlns:a14="http://schemas.microsoft.com/office/drawing/2010/main">
                <a:solidFill>
                  <a:srgbClr val="FFFFFF"/>
                </a:solidFill>
              </a14:hiddenFill>
            </a:ext>
          </a:extLst>
        </p:spPr>
      </p:pic>
      <p:sp>
        <p:nvSpPr>
          <p:cNvPr id="5" name="Заголовок 4"/>
          <p:cNvSpPr>
            <a:spLocks noGrp="1"/>
          </p:cNvSpPr>
          <p:nvPr>
            <p:ph type="title"/>
          </p:nvPr>
        </p:nvSpPr>
        <p:spPr>
          <a:xfrm>
            <a:off x="1475656" y="274638"/>
            <a:ext cx="5616624" cy="1143000"/>
          </a:xfrm>
        </p:spPr>
        <p:txBody>
          <a:bodyPr>
            <a:normAutofit/>
          </a:bodyPr>
          <a:lstStyle/>
          <a:p>
            <a:pPr algn="l"/>
            <a:r>
              <a:rPr lang="kk-KZ" sz="3600" b="1" dirty="0" smtClean="0">
                <a:solidFill>
                  <a:srgbClr val="FF0000"/>
                </a:solidFill>
                <a:latin typeface="Times New Roman" pitchFamily="18" charset="0"/>
                <a:cs typeface="Times New Roman" pitchFamily="18" charset="0"/>
              </a:rPr>
              <a:t>Балалар күні </a:t>
            </a:r>
            <a:endParaRPr lang="ru-RU" sz="3600" b="1" dirty="0">
              <a:solidFill>
                <a:srgbClr val="FF0000"/>
              </a:solidFill>
              <a:latin typeface="Times New Roman" pitchFamily="18" charset="0"/>
              <a:cs typeface="Times New Roman" pitchFamily="18" charset="0"/>
            </a:endParaRPr>
          </a:p>
        </p:txBody>
      </p:sp>
      <p:pic>
        <p:nvPicPr>
          <p:cNvPr id="1034" name="Picture 10" descr="http://galerey-room.ru/images/230438_1411671878.png"/>
          <p:cNvPicPr>
            <a:picLocks noChangeAspect="1" noChangeArrowheads="1"/>
          </p:cNvPicPr>
          <p:nvPr/>
        </p:nvPicPr>
        <p:blipFill>
          <a:blip r:embed="rId9" cstate="print">
            <a:extLst>
              <a:ext uri="{28A0092B-C50C-407E-A947-70E740481C1C}">
                <a14:useLocalDpi xmlns="" xmlns:a14="http://schemas.microsoft.com/office/drawing/2010/main" val="0"/>
              </a:ext>
            </a:extLst>
          </a:blip>
          <a:srcRect/>
          <a:stretch>
            <a:fillRect/>
          </a:stretch>
        </p:blipFill>
        <p:spPr bwMode="auto">
          <a:xfrm rot="20522060">
            <a:off x="7357733" y="3978849"/>
            <a:ext cx="1965810" cy="2965780"/>
          </a:xfrm>
          <a:prstGeom prst="rect">
            <a:avLst/>
          </a:prstGeom>
          <a:noFill/>
          <a:extLst>
            <a:ext uri="{909E8E84-426E-40DD-AFC4-6F175D3DCCD1}">
              <a14:hiddenFill xmlns="" xmlns:a14="http://schemas.microsoft.com/office/drawing/2010/main">
                <a:solidFill>
                  <a:srgbClr val="FFFFFF"/>
                </a:solidFill>
              </a14:hiddenFill>
            </a:ext>
          </a:extLst>
        </p:spPr>
      </p:pic>
      <p:sp>
        <p:nvSpPr>
          <p:cNvPr id="11" name="AutoShape 12" descr="http://img-fotki.yandex.ru/get/6512/130884706.42/0_87827_e06deca5_L"/>
          <p:cNvSpPr>
            <a:spLocks noChangeAspect="1" noChangeArrowheads="1"/>
          </p:cNvSpPr>
          <p:nvPr/>
        </p:nvSpPr>
        <p:spPr bwMode="auto">
          <a:xfrm>
            <a:off x="155575" y="-144463"/>
            <a:ext cx="304800" cy="304801"/>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2" name="AutoShape 14" descr="http://img-fotki.yandex.ru/get/6512/130884706.42/0_87827_e06deca5_L"/>
          <p:cNvSpPr>
            <a:spLocks noChangeAspect="1" noChangeArrowheads="1"/>
          </p:cNvSpPr>
          <p:nvPr/>
        </p:nvSpPr>
        <p:spPr bwMode="auto">
          <a:xfrm>
            <a:off x="307975" y="7937"/>
            <a:ext cx="304800" cy="304801"/>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3" name="AutoShape 16" descr="http://img-fotki.yandex.ru/get/6512/130884706.42/0_87827_e06deca5_L"/>
          <p:cNvSpPr>
            <a:spLocks noChangeAspect="1" noChangeArrowheads="1"/>
          </p:cNvSpPr>
          <p:nvPr/>
        </p:nvSpPr>
        <p:spPr bwMode="auto">
          <a:xfrm>
            <a:off x="460375" y="160337"/>
            <a:ext cx="304800" cy="304801"/>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Tree>
    <p:extLst>
      <p:ext uri="{BB962C8B-B14F-4D97-AF65-F5344CB8AC3E}">
        <p14:creationId xmlns="" xmlns:p14="http://schemas.microsoft.com/office/powerpoint/2010/main" val="10785318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https://www.inform.kz/fotoarticles/20161103141826.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80528" y="1"/>
            <a:ext cx="2141179" cy="1426562"/>
          </a:xfrm>
          <a:prstGeom prst="rect">
            <a:avLst/>
          </a:prstGeom>
          <a:noFill/>
          <a:extLst>
            <a:ext uri="{909E8E84-426E-40DD-AFC4-6F175D3DCCD1}">
              <a14:hiddenFill xmlns="" xmlns:a14="http://schemas.microsoft.com/office/drawing/2010/main">
                <a:solidFill>
                  <a:srgbClr val="FFFFFF"/>
                </a:solidFill>
              </a14:hiddenFill>
            </a:ext>
          </a:extLst>
        </p:spPr>
      </p:pic>
      <p:pic>
        <p:nvPicPr>
          <p:cNvPr id="4" name="Picture 6" descr="http://www.jebeu.kz/d/file/2019-01-29/1548694609719961.jp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5496" y="5661248"/>
            <a:ext cx="1440160" cy="1080120"/>
          </a:xfrm>
          <a:prstGeom prst="rect">
            <a:avLst/>
          </a:prstGeom>
          <a:noFill/>
          <a:extLst>
            <a:ext uri="{909E8E84-426E-40DD-AFC4-6F175D3DCCD1}">
              <a14:hiddenFill xmlns="" xmlns:a14="http://schemas.microsoft.com/office/drawing/2010/main">
                <a:solidFill>
                  <a:srgbClr val="FFFFFF"/>
                </a:solidFill>
              </a14:hiddenFill>
            </a:ext>
          </a:extLst>
        </p:spPr>
      </p:pic>
      <p:pic>
        <p:nvPicPr>
          <p:cNvPr id="1026" name="Picture 2" descr="https://24.kz/media/k2/items/cache/bf3ac56deb9b529a12438960d5e6fc60_M.jpg"/>
          <p:cNvPicPr>
            <a:picLocks noChangeAspect="1" noChangeArrowheads="1"/>
          </p:cNvPicPr>
          <p:nvPr/>
        </p:nvPicPr>
        <p:blipFill rotWithShape="1">
          <a:blip r:embed="rId4">
            <a:extLst>
              <a:ext uri="{28A0092B-C50C-407E-A947-70E740481C1C}">
                <a14:useLocalDpi xmlns="" xmlns:a14="http://schemas.microsoft.com/office/drawing/2010/main" val="0"/>
              </a:ext>
            </a:extLst>
          </a:blip>
          <a:srcRect l="14473" t="24422" r="26645"/>
          <a:stretch/>
        </p:blipFill>
        <p:spPr bwMode="auto">
          <a:xfrm>
            <a:off x="7244862" y="100244"/>
            <a:ext cx="1738649" cy="1482943"/>
          </a:xfrm>
          <a:prstGeom prst="rect">
            <a:avLst/>
          </a:prstGeom>
          <a:noFill/>
          <a:extLst>
            <a:ext uri="{909E8E84-426E-40DD-AFC4-6F175D3DCCD1}">
              <a14:hiddenFill xmlns="" xmlns:a14="http://schemas.microsoft.com/office/drawing/2010/main">
                <a:solidFill>
                  <a:srgbClr val="FFFFFF"/>
                </a:solidFill>
              </a14:hiddenFill>
            </a:ext>
          </a:extLst>
        </p:spPr>
      </p:pic>
      <p:sp>
        <p:nvSpPr>
          <p:cNvPr id="5" name="Заголовок 4"/>
          <p:cNvSpPr>
            <a:spLocks noGrp="1"/>
          </p:cNvSpPr>
          <p:nvPr>
            <p:ph type="title"/>
          </p:nvPr>
        </p:nvSpPr>
        <p:spPr>
          <a:xfrm>
            <a:off x="1475656" y="274638"/>
            <a:ext cx="5616624" cy="1143000"/>
          </a:xfrm>
        </p:spPr>
        <p:txBody>
          <a:bodyPr>
            <a:normAutofit fontScale="90000"/>
          </a:bodyPr>
          <a:lstStyle/>
          <a:p>
            <a:pPr algn="l"/>
            <a:r>
              <a:rPr lang="kk-KZ" sz="3600" b="1" dirty="0" smtClean="0">
                <a:solidFill>
                  <a:srgbClr val="FF0000"/>
                </a:solidFill>
                <a:latin typeface="Times New Roman" pitchFamily="18" charset="0"/>
                <a:cs typeface="Times New Roman" pitchFamily="18" charset="0"/>
              </a:rPr>
              <a:t>   </a:t>
            </a:r>
            <a:br>
              <a:rPr lang="kk-KZ" sz="3600" b="1" dirty="0" smtClean="0">
                <a:solidFill>
                  <a:srgbClr val="FF0000"/>
                </a:solidFill>
                <a:latin typeface="Times New Roman" pitchFamily="18" charset="0"/>
                <a:cs typeface="Times New Roman" pitchFamily="18" charset="0"/>
              </a:rPr>
            </a:br>
            <a:r>
              <a:rPr lang="kk-KZ" sz="3600" b="1" dirty="0">
                <a:solidFill>
                  <a:srgbClr val="FF0000"/>
                </a:solidFill>
                <a:latin typeface="Times New Roman" pitchFamily="18" charset="0"/>
                <a:cs typeface="Times New Roman" pitchFamily="18" charset="0"/>
              </a:rPr>
              <a:t> </a:t>
            </a:r>
            <a:r>
              <a:rPr lang="kk-KZ" sz="3600" b="1" dirty="0" smtClean="0">
                <a:solidFill>
                  <a:srgbClr val="FF0000"/>
                </a:solidFill>
                <a:latin typeface="Times New Roman" pitchFamily="18" charset="0"/>
                <a:cs typeface="Times New Roman" pitchFamily="18" charset="0"/>
              </a:rPr>
              <a:t>    Кітапханаға саяхат</a:t>
            </a:r>
            <a:endParaRPr lang="ru-RU" sz="3600" b="1" dirty="0">
              <a:solidFill>
                <a:srgbClr val="FF0000"/>
              </a:solidFill>
              <a:latin typeface="Times New Roman" pitchFamily="18" charset="0"/>
              <a:cs typeface="Times New Roman" pitchFamily="18" charset="0"/>
            </a:endParaRPr>
          </a:p>
        </p:txBody>
      </p:sp>
      <p:pic>
        <p:nvPicPr>
          <p:cNvPr id="2050" name="Picture 2" descr="C:\Users\admin\Desktop\Лагерь 2019\ЛАГЕРЬ 2-19\IMG_20190617_104110.jpg"/>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1113504" y="1664959"/>
            <a:ext cx="3602512" cy="2701884"/>
          </a:xfrm>
          <a:prstGeom prst="rect">
            <a:avLst/>
          </a:prstGeom>
          <a:noFill/>
          <a:extLst>
            <a:ext uri="{909E8E84-426E-40DD-AFC4-6F175D3DCCD1}">
              <a14:hiddenFill xmlns="" xmlns:a14="http://schemas.microsoft.com/office/drawing/2010/main">
                <a:solidFill>
                  <a:srgbClr val="FFFFFF"/>
                </a:solidFill>
              </a14:hiddenFill>
            </a:ext>
          </a:extLst>
        </p:spPr>
      </p:pic>
      <p:pic>
        <p:nvPicPr>
          <p:cNvPr id="2051" name="Picture 3" descr="C:\Users\admin\Desktop\Лагерь 2019\ЛАГЕРЬ 2-19\IMG_20190617_104121.jpg"/>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4716016" y="1664959"/>
            <a:ext cx="3552397" cy="2664298"/>
          </a:xfrm>
          <a:prstGeom prst="rect">
            <a:avLst/>
          </a:prstGeom>
          <a:noFill/>
          <a:extLst>
            <a:ext uri="{909E8E84-426E-40DD-AFC4-6F175D3DCCD1}">
              <a14:hiddenFill xmlns="" xmlns:a14="http://schemas.microsoft.com/office/drawing/2010/main">
                <a:solidFill>
                  <a:srgbClr val="FFFFFF"/>
                </a:solidFill>
              </a14:hiddenFill>
            </a:ext>
          </a:extLst>
        </p:spPr>
      </p:pic>
      <p:pic>
        <p:nvPicPr>
          <p:cNvPr id="2052" name="Picture 4" descr="C:\Users\admin\Desktop\Лагерь 2019\ЛАГЕРЬ 2-19\IMG_20190617_104425.jpg"/>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1179296" y="4419392"/>
            <a:ext cx="2750848" cy="2063136"/>
          </a:xfrm>
          <a:prstGeom prst="rect">
            <a:avLst/>
          </a:prstGeom>
          <a:noFill/>
          <a:extLst>
            <a:ext uri="{909E8E84-426E-40DD-AFC4-6F175D3DCCD1}">
              <a14:hiddenFill xmlns="" xmlns:a14="http://schemas.microsoft.com/office/drawing/2010/main">
                <a:solidFill>
                  <a:srgbClr val="FFFFFF"/>
                </a:solidFill>
              </a14:hiddenFill>
            </a:ext>
          </a:extLst>
        </p:spPr>
      </p:pic>
      <p:pic>
        <p:nvPicPr>
          <p:cNvPr id="2053" name="Picture 5" descr="C:\Users\admin\Desktop\Лагерь 2019\ЛАГЕРЬ 2-19\IMG_20190617_104429.jpg"/>
          <p:cNvPicPr>
            <a:picLocks noChangeAspect="1" noChangeArrowheads="1"/>
          </p:cNvPicPr>
          <p:nvPr/>
        </p:nvPicPr>
        <p:blipFill>
          <a:blip r:embed="rId8" cstate="print">
            <a:extLst>
              <a:ext uri="{28A0092B-C50C-407E-A947-70E740481C1C}">
                <a14:useLocalDpi xmlns="" xmlns:a14="http://schemas.microsoft.com/office/drawing/2010/main" val="0"/>
              </a:ext>
            </a:extLst>
          </a:blip>
          <a:srcRect/>
          <a:stretch>
            <a:fillRect/>
          </a:stretch>
        </p:blipFill>
        <p:spPr bwMode="auto">
          <a:xfrm>
            <a:off x="6057101" y="4411574"/>
            <a:ext cx="2736511" cy="2052383"/>
          </a:xfrm>
          <a:prstGeom prst="rect">
            <a:avLst/>
          </a:prstGeom>
          <a:noFill/>
          <a:extLst>
            <a:ext uri="{909E8E84-426E-40DD-AFC4-6F175D3DCCD1}">
              <a14:hiddenFill xmlns="" xmlns:a14="http://schemas.microsoft.com/office/drawing/2010/main">
                <a:solidFill>
                  <a:srgbClr val="FFFFFF"/>
                </a:solidFill>
              </a14:hiddenFill>
            </a:ext>
          </a:extLst>
        </p:spPr>
      </p:pic>
      <p:pic>
        <p:nvPicPr>
          <p:cNvPr id="2054" name="Picture 6" descr="C:\Users\admin\Desktop\Лагерь 2019\ЛАГЕРЬ 2-19\IMG_20190619_113608.jpg"/>
          <p:cNvPicPr>
            <a:picLocks noChangeAspect="1" noChangeArrowheads="1"/>
          </p:cNvPicPr>
          <p:nvPr/>
        </p:nvPicPr>
        <p:blipFill>
          <a:blip r:embed="rId9" cstate="print">
            <a:extLst>
              <a:ext uri="{28A0092B-C50C-407E-A947-70E740481C1C}">
                <a14:useLocalDpi xmlns="" xmlns:a14="http://schemas.microsoft.com/office/drawing/2010/main" val="0"/>
              </a:ext>
            </a:extLst>
          </a:blip>
          <a:srcRect/>
          <a:stretch>
            <a:fillRect/>
          </a:stretch>
        </p:blipFill>
        <p:spPr bwMode="auto">
          <a:xfrm>
            <a:off x="3930144" y="3696548"/>
            <a:ext cx="2100495" cy="2800660"/>
          </a:xfrm>
          <a:prstGeom prst="rect">
            <a:avLst/>
          </a:prstGeom>
          <a:noFill/>
          <a:extLst>
            <a:ext uri="{909E8E84-426E-40DD-AFC4-6F175D3DCCD1}">
              <a14:hiddenFill xmlns="" xmlns:a14="http://schemas.microsoft.com/office/drawing/2010/main">
                <a:solidFill>
                  <a:srgbClr val="FFFFFF"/>
                </a:solidFill>
              </a14:hiddenFill>
            </a:ext>
          </a:extLst>
        </p:spPr>
      </p:pic>
      <p:pic>
        <p:nvPicPr>
          <p:cNvPr id="2058" name="Picture 10" descr="http://playcast.ru/uploads/2015/09/26/15205103.png"/>
          <p:cNvPicPr>
            <a:picLocks noChangeAspect="1" noChangeArrowheads="1"/>
          </p:cNvPicPr>
          <p:nvPr/>
        </p:nvPicPr>
        <p:blipFill>
          <a:blip r:embed="rId10">
            <a:extLst>
              <a:ext uri="{28A0092B-C50C-407E-A947-70E740481C1C}">
                <a14:useLocalDpi xmlns="" xmlns:a14="http://schemas.microsoft.com/office/drawing/2010/main" val="0"/>
              </a:ext>
            </a:extLst>
          </a:blip>
          <a:srcRect/>
          <a:stretch>
            <a:fillRect/>
          </a:stretch>
        </p:blipFill>
        <p:spPr bwMode="auto">
          <a:xfrm>
            <a:off x="1672619" y="187995"/>
            <a:ext cx="5369874" cy="2232893"/>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177230617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https://www.inform.kz/fotoarticles/20161103141826.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468560" y="0"/>
            <a:ext cx="2376264" cy="1583187"/>
          </a:xfrm>
          <a:prstGeom prst="rect">
            <a:avLst/>
          </a:prstGeom>
          <a:noFill/>
          <a:extLst>
            <a:ext uri="{909E8E84-426E-40DD-AFC4-6F175D3DCCD1}">
              <a14:hiddenFill xmlns="" xmlns:a14="http://schemas.microsoft.com/office/drawing/2010/main">
                <a:solidFill>
                  <a:srgbClr val="FFFFFF"/>
                </a:solidFill>
              </a14:hiddenFill>
            </a:ext>
          </a:extLst>
        </p:spPr>
      </p:pic>
      <p:pic>
        <p:nvPicPr>
          <p:cNvPr id="4" name="Picture 6" descr="http://www.jebeu.kz/d/file/2019-01-29/1548694609719961.jp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0" y="5647610"/>
            <a:ext cx="1906094" cy="1080120"/>
          </a:xfrm>
          <a:prstGeom prst="rect">
            <a:avLst/>
          </a:prstGeom>
          <a:noFill/>
          <a:extLst>
            <a:ext uri="{909E8E84-426E-40DD-AFC4-6F175D3DCCD1}">
              <a14:hiddenFill xmlns="" xmlns:a14="http://schemas.microsoft.com/office/drawing/2010/main">
                <a:solidFill>
                  <a:srgbClr val="FFFFFF"/>
                </a:solidFill>
              </a14:hiddenFill>
            </a:ext>
          </a:extLst>
        </p:spPr>
      </p:pic>
      <p:pic>
        <p:nvPicPr>
          <p:cNvPr id="1026" name="Picture 2" descr="https://24.kz/media/k2/items/cache/bf3ac56deb9b529a12438960d5e6fc60_M.jpg"/>
          <p:cNvPicPr>
            <a:picLocks noChangeAspect="1" noChangeArrowheads="1"/>
          </p:cNvPicPr>
          <p:nvPr/>
        </p:nvPicPr>
        <p:blipFill rotWithShape="1">
          <a:blip r:embed="rId4">
            <a:extLst>
              <a:ext uri="{28A0092B-C50C-407E-A947-70E740481C1C}">
                <a14:useLocalDpi xmlns="" xmlns:a14="http://schemas.microsoft.com/office/drawing/2010/main" val="0"/>
              </a:ext>
            </a:extLst>
          </a:blip>
          <a:srcRect l="14473" t="24422" r="26645"/>
          <a:stretch/>
        </p:blipFill>
        <p:spPr bwMode="auto">
          <a:xfrm>
            <a:off x="7244862" y="100244"/>
            <a:ext cx="1738649" cy="1482943"/>
          </a:xfrm>
          <a:prstGeom prst="rect">
            <a:avLst/>
          </a:prstGeom>
          <a:noFill/>
          <a:extLst>
            <a:ext uri="{909E8E84-426E-40DD-AFC4-6F175D3DCCD1}">
              <a14:hiddenFill xmlns="" xmlns:a14="http://schemas.microsoft.com/office/drawing/2010/main">
                <a:solidFill>
                  <a:srgbClr val="FFFFFF"/>
                </a:solidFill>
              </a14:hiddenFill>
            </a:ext>
          </a:extLst>
        </p:spPr>
      </p:pic>
      <p:sp>
        <p:nvSpPr>
          <p:cNvPr id="5" name="Заголовок 4"/>
          <p:cNvSpPr>
            <a:spLocks noGrp="1"/>
          </p:cNvSpPr>
          <p:nvPr>
            <p:ph type="title"/>
          </p:nvPr>
        </p:nvSpPr>
        <p:spPr>
          <a:xfrm>
            <a:off x="1475655" y="274638"/>
            <a:ext cx="2592289" cy="1570186"/>
          </a:xfrm>
        </p:spPr>
        <p:txBody>
          <a:bodyPr>
            <a:normAutofit/>
          </a:bodyPr>
          <a:lstStyle/>
          <a:p>
            <a:r>
              <a:rPr lang="kk-KZ" sz="3600" b="1" dirty="0" smtClean="0">
                <a:solidFill>
                  <a:srgbClr val="FF0000"/>
                </a:solidFill>
                <a:latin typeface="Times New Roman" pitchFamily="18" charset="0"/>
                <a:cs typeface="Times New Roman" pitchFamily="18" charset="0"/>
              </a:rPr>
              <a:t>Мұражайға саяхат</a:t>
            </a:r>
            <a:endParaRPr lang="ru-RU" sz="3600" b="1" dirty="0">
              <a:solidFill>
                <a:srgbClr val="FF0000"/>
              </a:solidFill>
              <a:latin typeface="Times New Roman" pitchFamily="18" charset="0"/>
              <a:cs typeface="Times New Roman" pitchFamily="18" charset="0"/>
            </a:endParaRPr>
          </a:p>
        </p:txBody>
      </p:sp>
      <p:grpSp>
        <p:nvGrpSpPr>
          <p:cNvPr id="6" name="Группа 5"/>
          <p:cNvGrpSpPr/>
          <p:nvPr/>
        </p:nvGrpSpPr>
        <p:grpSpPr>
          <a:xfrm>
            <a:off x="719572" y="548680"/>
            <a:ext cx="7621116" cy="5827520"/>
            <a:chOff x="696585" y="187818"/>
            <a:chExt cx="6499273" cy="6117441"/>
          </a:xfrm>
        </p:grpSpPr>
        <p:pic>
          <p:nvPicPr>
            <p:cNvPr id="1030" name="Picture 6" descr="http://playcast.ru/uploads/2015/12/03/16142883.png"/>
            <p:cNvPicPr>
              <a:picLocks noChangeAspect="1" noChangeArrowheads="1"/>
            </p:cNvPicPr>
            <p:nvPr/>
          </p:nvPicPr>
          <p:blipFill>
            <a:blip r:embed="rId5">
              <a:extLst>
                <a:ext uri="{28A0092B-C50C-407E-A947-70E740481C1C}">
                  <a14:useLocalDpi xmlns="" xmlns:a14="http://schemas.microsoft.com/office/drawing/2010/main" val="0"/>
                </a:ext>
              </a:extLst>
            </a:blip>
            <a:srcRect/>
            <a:stretch>
              <a:fillRect/>
            </a:stretch>
          </p:blipFill>
          <p:spPr bwMode="auto">
            <a:xfrm>
              <a:off x="696585" y="187818"/>
              <a:ext cx="6499273" cy="6117441"/>
            </a:xfrm>
            <a:prstGeom prst="rect">
              <a:avLst/>
            </a:prstGeom>
            <a:noFill/>
            <a:extLst>
              <a:ext uri="{909E8E84-426E-40DD-AFC4-6F175D3DCCD1}">
                <a14:hiddenFill xmlns="" xmlns:a14="http://schemas.microsoft.com/office/drawing/2010/main">
                  <a:solidFill>
                    <a:srgbClr val="FFFFFF"/>
                  </a:solidFill>
                </a14:hiddenFill>
              </a:ext>
            </a:extLst>
          </p:spPr>
        </p:pic>
        <p:pic>
          <p:nvPicPr>
            <p:cNvPr id="2" name="Picture 2" descr="C:\Users\admin\Desktop\Лагерь 2019\ЛАГЕРЬ 2-19\IMG-20190619-WA0016.jpg"/>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rot="20658612">
              <a:off x="1155770" y="2346129"/>
              <a:ext cx="3126624" cy="2075953"/>
            </a:xfrm>
            <a:prstGeom prst="rect">
              <a:avLst/>
            </a:prstGeom>
            <a:noFill/>
            <a:extLst>
              <a:ext uri="{909E8E84-426E-40DD-AFC4-6F175D3DCCD1}">
                <a14:hiddenFill xmlns="" xmlns:a14="http://schemas.microsoft.com/office/drawing/2010/main">
                  <a:solidFill>
                    <a:srgbClr val="FFFFFF"/>
                  </a:solidFill>
                </a14:hiddenFill>
              </a:ext>
            </a:extLst>
          </p:spPr>
        </p:pic>
        <p:pic>
          <p:nvPicPr>
            <p:cNvPr id="1027" name="Picture 3" descr="C:\Users\admin\Desktop\Лагерь 2019\ЛАГЕРЬ 2-19\IMG-20190619-WA0029.jpg"/>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rot="890925">
              <a:off x="3608318" y="920873"/>
              <a:ext cx="3177978" cy="2057942"/>
            </a:xfrm>
            <a:prstGeom prst="rect">
              <a:avLst/>
            </a:prstGeom>
            <a:noFill/>
            <a:extLst>
              <a:ext uri="{909E8E84-426E-40DD-AFC4-6F175D3DCCD1}">
                <a14:hiddenFill xmlns="" xmlns:a14="http://schemas.microsoft.com/office/drawing/2010/main">
                  <a:solidFill>
                    <a:srgbClr val="FFFFFF"/>
                  </a:solidFill>
                </a14:hiddenFill>
              </a:ext>
            </a:extLst>
          </p:spPr>
        </p:pic>
        <p:pic>
          <p:nvPicPr>
            <p:cNvPr id="1028" name="Picture 4" descr="C:\Users\admin\Desktop\Лагерь 2019\ЛАГЕРЬ 2-19\IMG-20190619-WA0030.jpg"/>
            <p:cNvPicPr>
              <a:picLocks noChangeAspect="1" noChangeArrowheads="1"/>
            </p:cNvPicPr>
            <p:nvPr/>
          </p:nvPicPr>
          <p:blipFill>
            <a:blip r:embed="rId8" cstate="print">
              <a:extLst>
                <a:ext uri="{28A0092B-C50C-407E-A947-70E740481C1C}">
                  <a14:useLocalDpi xmlns="" xmlns:a14="http://schemas.microsoft.com/office/drawing/2010/main" val="0"/>
                </a:ext>
              </a:extLst>
            </a:blip>
            <a:srcRect/>
            <a:stretch>
              <a:fillRect/>
            </a:stretch>
          </p:blipFill>
          <p:spPr bwMode="auto">
            <a:xfrm>
              <a:off x="3779912" y="3833257"/>
              <a:ext cx="3096343" cy="1972007"/>
            </a:xfrm>
            <a:prstGeom prst="rect">
              <a:avLst/>
            </a:prstGeom>
            <a:noFill/>
            <a:extLst>
              <a:ext uri="{909E8E84-426E-40DD-AFC4-6F175D3DCCD1}">
                <a14:hiddenFill xmlns="" xmlns:a14="http://schemas.microsoft.com/office/drawing/2010/main">
                  <a:solidFill>
                    <a:srgbClr val="FFFFFF"/>
                  </a:solidFill>
                </a14:hiddenFill>
              </a:ext>
            </a:extLst>
          </p:spPr>
        </p:pic>
      </p:grpSp>
      <p:pic>
        <p:nvPicPr>
          <p:cNvPr id="1032" name="Picture 8" descr="https://avatanplus.com/files/resources/mid/58287193585c11585dfba7a2.png"/>
          <p:cNvPicPr>
            <a:picLocks noChangeAspect="1" noChangeArrowheads="1"/>
          </p:cNvPicPr>
          <p:nvPr/>
        </p:nvPicPr>
        <p:blipFill>
          <a:blip r:embed="rId9">
            <a:extLst>
              <a:ext uri="{28A0092B-C50C-407E-A947-70E740481C1C}">
                <a14:useLocalDpi xmlns="" xmlns:a14="http://schemas.microsoft.com/office/drawing/2010/main" val="0"/>
              </a:ext>
            </a:extLst>
          </a:blip>
          <a:srcRect/>
          <a:stretch>
            <a:fillRect/>
          </a:stretch>
        </p:blipFill>
        <p:spPr bwMode="auto">
          <a:xfrm>
            <a:off x="-242577" y="1143662"/>
            <a:ext cx="6667500" cy="2419351"/>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5861355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https://www.inform.kz/fotoarticles/20161103141826.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468560" y="0"/>
            <a:ext cx="2376264" cy="1583187"/>
          </a:xfrm>
          <a:prstGeom prst="rect">
            <a:avLst/>
          </a:prstGeom>
          <a:noFill/>
          <a:extLst>
            <a:ext uri="{909E8E84-426E-40DD-AFC4-6F175D3DCCD1}">
              <a14:hiddenFill xmlns="" xmlns:a14="http://schemas.microsoft.com/office/drawing/2010/main">
                <a:solidFill>
                  <a:srgbClr val="FFFFFF"/>
                </a:solidFill>
              </a14:hiddenFill>
            </a:ext>
          </a:extLst>
        </p:spPr>
      </p:pic>
      <p:pic>
        <p:nvPicPr>
          <p:cNvPr id="4" name="Picture 6" descr="http://www.jebeu.kz/d/file/2019-01-29/1548694609719961.jp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0" y="5647610"/>
            <a:ext cx="1906094" cy="1080120"/>
          </a:xfrm>
          <a:prstGeom prst="rect">
            <a:avLst/>
          </a:prstGeom>
          <a:noFill/>
          <a:extLst>
            <a:ext uri="{909E8E84-426E-40DD-AFC4-6F175D3DCCD1}">
              <a14:hiddenFill xmlns="" xmlns:a14="http://schemas.microsoft.com/office/drawing/2010/main">
                <a:solidFill>
                  <a:srgbClr val="FFFFFF"/>
                </a:solidFill>
              </a14:hiddenFill>
            </a:ext>
          </a:extLst>
        </p:spPr>
      </p:pic>
      <p:pic>
        <p:nvPicPr>
          <p:cNvPr id="1026" name="Picture 2" descr="https://24.kz/media/k2/items/cache/bf3ac56deb9b529a12438960d5e6fc60_M.jpg"/>
          <p:cNvPicPr>
            <a:picLocks noChangeAspect="1" noChangeArrowheads="1"/>
          </p:cNvPicPr>
          <p:nvPr/>
        </p:nvPicPr>
        <p:blipFill rotWithShape="1">
          <a:blip r:embed="rId4">
            <a:extLst>
              <a:ext uri="{28A0092B-C50C-407E-A947-70E740481C1C}">
                <a14:useLocalDpi xmlns="" xmlns:a14="http://schemas.microsoft.com/office/drawing/2010/main" val="0"/>
              </a:ext>
            </a:extLst>
          </a:blip>
          <a:srcRect l="14473" t="24422" r="26645"/>
          <a:stretch/>
        </p:blipFill>
        <p:spPr bwMode="auto">
          <a:xfrm>
            <a:off x="7244862" y="100244"/>
            <a:ext cx="1738649" cy="1482943"/>
          </a:xfrm>
          <a:prstGeom prst="rect">
            <a:avLst/>
          </a:prstGeom>
          <a:noFill/>
          <a:extLst>
            <a:ext uri="{909E8E84-426E-40DD-AFC4-6F175D3DCCD1}">
              <a14:hiddenFill xmlns="" xmlns:a14="http://schemas.microsoft.com/office/drawing/2010/main">
                <a:solidFill>
                  <a:srgbClr val="FFFFFF"/>
                </a:solidFill>
              </a14:hiddenFill>
            </a:ext>
          </a:extLst>
        </p:spPr>
      </p:pic>
      <p:sp>
        <p:nvSpPr>
          <p:cNvPr id="5" name="Заголовок 4"/>
          <p:cNvSpPr>
            <a:spLocks noGrp="1"/>
          </p:cNvSpPr>
          <p:nvPr>
            <p:ph type="title"/>
          </p:nvPr>
        </p:nvSpPr>
        <p:spPr>
          <a:xfrm>
            <a:off x="1475655" y="274638"/>
            <a:ext cx="5616625" cy="922114"/>
          </a:xfrm>
        </p:spPr>
        <p:txBody>
          <a:bodyPr>
            <a:normAutofit/>
          </a:bodyPr>
          <a:lstStyle/>
          <a:p>
            <a:r>
              <a:rPr lang="kk-KZ" sz="3600" b="1" dirty="0" smtClean="0">
                <a:solidFill>
                  <a:srgbClr val="FF0000"/>
                </a:solidFill>
                <a:latin typeface="Times New Roman" pitchFamily="18" charset="0"/>
                <a:cs typeface="Times New Roman" pitchFamily="18" charset="0"/>
              </a:rPr>
              <a:t>Ораза айт мерекесі </a:t>
            </a:r>
            <a:endParaRPr lang="ru-RU" sz="3600" b="1" dirty="0">
              <a:solidFill>
                <a:srgbClr val="FF0000"/>
              </a:solidFill>
              <a:latin typeface="Times New Roman" pitchFamily="18" charset="0"/>
              <a:cs typeface="Times New Roman" pitchFamily="18" charset="0"/>
            </a:endParaRPr>
          </a:p>
        </p:txBody>
      </p:sp>
      <p:pic>
        <p:nvPicPr>
          <p:cNvPr id="2050" name="Picture 2" descr="C:\Users\admin\Desktop\Лагерь 2019\ЛАГЕРЬ 2-19\IMG-20190618-WA0025.jpg"/>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953047" y="1583187"/>
            <a:ext cx="3168352" cy="2376264"/>
          </a:xfrm>
          <a:prstGeom prst="rect">
            <a:avLst/>
          </a:prstGeom>
          <a:noFill/>
          <a:extLst>
            <a:ext uri="{909E8E84-426E-40DD-AFC4-6F175D3DCCD1}">
              <a14:hiddenFill xmlns="" xmlns:a14="http://schemas.microsoft.com/office/drawing/2010/main">
                <a:solidFill>
                  <a:srgbClr val="FFFFFF"/>
                </a:solidFill>
              </a14:hiddenFill>
            </a:ext>
          </a:extLst>
        </p:spPr>
      </p:pic>
      <p:pic>
        <p:nvPicPr>
          <p:cNvPr id="2052" name="Picture 4" descr="C:\Users\admin\Desktop\Лагерь 2019\ЛАГЕРЬ 2-19\IMG-20190618-WA0031.jpg"/>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1403648" y="3874165"/>
            <a:ext cx="3046711" cy="2285033"/>
          </a:xfrm>
          <a:prstGeom prst="rect">
            <a:avLst/>
          </a:prstGeom>
          <a:noFill/>
          <a:extLst>
            <a:ext uri="{909E8E84-426E-40DD-AFC4-6F175D3DCCD1}">
              <a14:hiddenFill xmlns="" xmlns:a14="http://schemas.microsoft.com/office/drawing/2010/main">
                <a:solidFill>
                  <a:srgbClr val="FFFFFF"/>
                </a:solidFill>
              </a14:hiddenFill>
            </a:ext>
          </a:extLst>
        </p:spPr>
      </p:pic>
      <p:pic>
        <p:nvPicPr>
          <p:cNvPr id="2053" name="Picture 5" descr="C:\Users\admin\Desktop\Лагерь 2019\ЛАГЕРЬ 2-19\IMG-20190618-WA0068.jpg"/>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6903120" y="2487237"/>
            <a:ext cx="2080391" cy="2773855"/>
          </a:xfrm>
          <a:prstGeom prst="rect">
            <a:avLst/>
          </a:prstGeom>
          <a:noFill/>
          <a:extLst>
            <a:ext uri="{909E8E84-426E-40DD-AFC4-6F175D3DCCD1}">
              <a14:hiddenFill xmlns="" xmlns:a14="http://schemas.microsoft.com/office/drawing/2010/main">
                <a:solidFill>
                  <a:srgbClr val="FFFFFF"/>
                </a:solidFill>
              </a14:hiddenFill>
            </a:ext>
          </a:extLst>
        </p:spPr>
      </p:pic>
      <p:pic>
        <p:nvPicPr>
          <p:cNvPr id="2054" name="Picture 6" descr="C:\Users\admin\Desktop\Лагерь 2019\ЛАГЕРЬ 2-19\IMG-20190620-WA0065.jpg"/>
          <p:cNvPicPr>
            <a:picLocks noChangeAspect="1" noChangeArrowheads="1"/>
          </p:cNvPicPr>
          <p:nvPr/>
        </p:nvPicPr>
        <p:blipFill>
          <a:blip r:embed="rId8" cstate="print">
            <a:extLst>
              <a:ext uri="{28A0092B-C50C-407E-A947-70E740481C1C}">
                <a14:useLocalDpi xmlns="" xmlns:a14="http://schemas.microsoft.com/office/drawing/2010/main" val="0"/>
              </a:ext>
            </a:extLst>
          </a:blip>
          <a:srcRect/>
          <a:stretch>
            <a:fillRect/>
          </a:stretch>
        </p:blipFill>
        <p:spPr bwMode="auto">
          <a:xfrm>
            <a:off x="4121399" y="1803148"/>
            <a:ext cx="2781722" cy="2417940"/>
          </a:xfrm>
          <a:prstGeom prst="rect">
            <a:avLst/>
          </a:prstGeom>
          <a:noFill/>
          <a:extLst>
            <a:ext uri="{909E8E84-426E-40DD-AFC4-6F175D3DCCD1}">
              <a14:hiddenFill xmlns="" xmlns:a14="http://schemas.microsoft.com/office/drawing/2010/main">
                <a:solidFill>
                  <a:srgbClr val="FFFFFF"/>
                </a:solidFill>
              </a14:hiddenFill>
            </a:ext>
          </a:extLst>
        </p:spPr>
      </p:pic>
      <p:pic>
        <p:nvPicPr>
          <p:cNvPr id="2055" name="Picture 7" descr="C:\Users\admin\Desktop\Лагерь 2019\ЛАГЕРЬ 2-19\IMG-20190620-WA0070.jpg"/>
          <p:cNvPicPr>
            <a:picLocks noChangeAspect="1" noChangeArrowheads="1"/>
          </p:cNvPicPr>
          <p:nvPr/>
        </p:nvPicPr>
        <p:blipFill>
          <a:blip r:embed="rId9" cstate="print">
            <a:extLst>
              <a:ext uri="{28A0092B-C50C-407E-A947-70E740481C1C}">
                <a14:useLocalDpi xmlns="" xmlns:a14="http://schemas.microsoft.com/office/drawing/2010/main" val="0"/>
              </a:ext>
            </a:extLst>
          </a:blip>
          <a:srcRect/>
          <a:stretch>
            <a:fillRect/>
          </a:stretch>
        </p:blipFill>
        <p:spPr bwMode="auto">
          <a:xfrm>
            <a:off x="4450359" y="4581128"/>
            <a:ext cx="2794503" cy="2095878"/>
          </a:xfrm>
          <a:prstGeom prst="rect">
            <a:avLst/>
          </a:prstGeom>
          <a:noFill/>
          <a:extLst>
            <a:ext uri="{909E8E84-426E-40DD-AFC4-6F175D3DCCD1}">
              <a14:hiddenFill xmlns="" xmlns:a14="http://schemas.microsoft.com/office/drawing/2010/main">
                <a:solidFill>
                  <a:srgbClr val="FFFFFF"/>
                </a:solidFill>
              </a14:hiddenFill>
            </a:ext>
          </a:extLst>
        </p:spPr>
      </p:pic>
      <p:pic>
        <p:nvPicPr>
          <p:cNvPr id="2057" name="Picture 9" descr="http://ges-design.ru/library/collage/pattern/pattern-27-7.png"/>
          <p:cNvPicPr>
            <a:picLocks noChangeAspect="1" noChangeArrowheads="1"/>
          </p:cNvPicPr>
          <p:nvPr/>
        </p:nvPicPr>
        <p:blipFill>
          <a:blip r:embed="rId10" cstate="print">
            <a:extLst>
              <a:ext uri="{28A0092B-C50C-407E-A947-70E740481C1C}">
                <a14:useLocalDpi xmlns="" xmlns:a14="http://schemas.microsoft.com/office/drawing/2010/main" val="0"/>
              </a:ext>
            </a:extLst>
          </a:blip>
          <a:srcRect/>
          <a:stretch>
            <a:fillRect/>
          </a:stretch>
        </p:blipFill>
        <p:spPr bwMode="auto">
          <a:xfrm rot="5400000">
            <a:off x="-1699719" y="3226018"/>
            <a:ext cx="4414992" cy="890537"/>
          </a:xfrm>
          <a:prstGeom prst="rect">
            <a:avLst/>
          </a:prstGeom>
          <a:noFill/>
          <a:extLst>
            <a:ext uri="{909E8E84-426E-40DD-AFC4-6F175D3DCCD1}">
              <a14:hiddenFill xmlns="" xmlns:a14="http://schemas.microsoft.com/office/drawing/2010/main">
                <a:solidFill>
                  <a:srgbClr val="FFFFFF"/>
                </a:solidFill>
              </a14:hiddenFill>
            </a:ext>
          </a:extLst>
        </p:spPr>
      </p:pic>
      <p:pic>
        <p:nvPicPr>
          <p:cNvPr id="2061" name="Picture 13" descr="http://img1.liveinternet.ru/images/attach/c/7/95/1/95001363_R41.png"/>
          <p:cNvPicPr>
            <a:picLocks noChangeAspect="1" noChangeArrowheads="1"/>
          </p:cNvPicPr>
          <p:nvPr/>
        </p:nvPicPr>
        <p:blipFill>
          <a:blip r:embed="rId11" cstate="print">
            <a:extLst>
              <a:ext uri="{28A0092B-C50C-407E-A947-70E740481C1C}">
                <a14:useLocalDpi xmlns="" xmlns:a14="http://schemas.microsoft.com/office/drawing/2010/main" val="0"/>
              </a:ext>
            </a:extLst>
          </a:blip>
          <a:srcRect/>
          <a:stretch>
            <a:fillRect/>
          </a:stretch>
        </p:blipFill>
        <p:spPr bwMode="auto">
          <a:xfrm>
            <a:off x="7352117" y="5268180"/>
            <a:ext cx="1524137" cy="144793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46969839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11489" y="220093"/>
            <a:ext cx="6611053" cy="1143000"/>
          </a:xfrm>
        </p:spPr>
        <p:txBody>
          <a:bodyPr>
            <a:normAutofit/>
          </a:bodyPr>
          <a:lstStyle/>
          <a:p>
            <a:r>
              <a:rPr lang="kk-KZ" sz="4000" b="1" dirty="0" smtClean="0">
                <a:solidFill>
                  <a:schemeClr val="accent1"/>
                </a:solidFill>
                <a:latin typeface="Times New Roman" pitchFamily="18" charset="0"/>
                <a:cs typeface="Times New Roman" pitchFamily="18" charset="0"/>
              </a:rPr>
              <a:t>«Квест» сайысы</a:t>
            </a:r>
            <a:endParaRPr lang="ru-RU" sz="4000" b="1" dirty="0">
              <a:solidFill>
                <a:schemeClr val="accent1"/>
              </a:solidFill>
              <a:latin typeface="Times New Roman" pitchFamily="18" charset="0"/>
              <a:cs typeface="Times New Roman" pitchFamily="18" charset="0"/>
            </a:endParaRPr>
          </a:p>
        </p:txBody>
      </p:sp>
      <p:pic>
        <p:nvPicPr>
          <p:cNvPr id="2050" name="Picture 2" descr="C:\Users\admin\Pictures\Рисунок1.pn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520671" y="1583187"/>
            <a:ext cx="3211589" cy="4567661"/>
          </a:xfrm>
          <a:prstGeom prst="rect">
            <a:avLst/>
          </a:prstGeom>
          <a:noFill/>
          <a:extLst>
            <a:ext uri="{909E8E84-426E-40DD-AFC4-6F175D3DCCD1}">
              <a14:hiddenFill xmlns="" xmlns:a14="http://schemas.microsoft.com/office/drawing/2010/main">
                <a:solidFill>
                  <a:srgbClr val="FFFFFF"/>
                </a:solidFill>
              </a14:hiddenFill>
            </a:ext>
          </a:extLst>
        </p:spPr>
      </p:pic>
      <p:pic>
        <p:nvPicPr>
          <p:cNvPr id="7" name="Picture 4" descr="https://www.inform.kz/fotoarticles/20161103141826.jp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68560" y="0"/>
            <a:ext cx="2376264" cy="1583187"/>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6" descr="http://www.jebeu.kz/d/file/2019-01-29/1548694609719961.jpg"/>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162750" y="5701310"/>
            <a:ext cx="1906094" cy="1080120"/>
          </a:xfrm>
          <a:prstGeom prst="rect">
            <a:avLst/>
          </a:prstGeom>
          <a:noFill/>
          <a:extLst>
            <a:ext uri="{909E8E84-426E-40DD-AFC4-6F175D3DCCD1}">
              <a14:hiddenFill xmlns="" xmlns:a14="http://schemas.microsoft.com/office/drawing/2010/main">
                <a:solidFill>
                  <a:srgbClr val="FFFFFF"/>
                </a:solidFill>
              </a14:hiddenFill>
            </a:ext>
          </a:extLst>
        </p:spPr>
      </p:pic>
      <p:pic>
        <p:nvPicPr>
          <p:cNvPr id="2053" name="Picture 5" descr="C:\Users\admin\Desktop\Лагерь 2019\ЛАГЕРЬ 2-19\IMG_20190529_135919.jpg"/>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rot="854343">
            <a:off x="5406790" y="629726"/>
            <a:ext cx="3315506" cy="2517855"/>
          </a:xfrm>
          <a:prstGeom prst="rect">
            <a:avLst/>
          </a:prstGeom>
          <a:ln>
            <a:noFill/>
          </a:ln>
          <a:effectLst>
            <a:outerShdw blurRad="292100" dist="139700" dir="2700000" algn="tl" rotWithShape="0">
              <a:srgbClr val="333333">
                <a:alpha val="65000"/>
              </a:srgbClr>
            </a:outerShdw>
          </a:effectLst>
          <a:extLst>
            <a:ext uri="{909E8E84-426E-40DD-AFC4-6F175D3DCCD1}">
              <a14:hiddenFill xmlns="" xmlns:a14="http://schemas.microsoft.com/office/drawing/2010/main">
                <a:solidFill>
                  <a:srgbClr val="FFFFFF"/>
                </a:solidFill>
              </a14:hiddenFill>
            </a:ext>
          </a:extLst>
        </p:spPr>
      </p:pic>
      <p:pic>
        <p:nvPicPr>
          <p:cNvPr id="2054" name="Picture 6" descr="C:\Users\admin\Desktop\Лагерь 2019\ЛАГЕРЬ 2-19\IMG_20190529_141100.jpg"/>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rot="20146810">
            <a:off x="3234374" y="2130415"/>
            <a:ext cx="3240360" cy="2248297"/>
          </a:xfrm>
          <a:prstGeom prst="rect">
            <a:avLst/>
          </a:prstGeom>
          <a:ln>
            <a:noFill/>
          </a:ln>
          <a:effectLst>
            <a:outerShdw blurRad="292100" dist="139700" dir="2700000" algn="tl" rotWithShape="0">
              <a:srgbClr val="333333">
                <a:alpha val="65000"/>
              </a:srgbClr>
            </a:outerShdw>
          </a:effectLst>
          <a:extLst>
            <a:ext uri="{909E8E84-426E-40DD-AFC4-6F175D3DCCD1}">
              <a14:hiddenFill xmlns="" xmlns:a14="http://schemas.microsoft.com/office/drawing/2010/main">
                <a:solidFill>
                  <a:srgbClr val="FFFFFF"/>
                </a:solidFill>
              </a14:hiddenFill>
            </a:ext>
          </a:extLst>
        </p:spPr>
      </p:pic>
      <p:pic>
        <p:nvPicPr>
          <p:cNvPr id="2055" name="Picture 7" descr="C:\Users\admin\Desktop\Лагерь 2019\ЛАГЕРЬ 2-19\IMG_20190529_142206.jpg"/>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5148063" y="3645024"/>
            <a:ext cx="3675543" cy="2756657"/>
          </a:xfrm>
          <a:prstGeom prst="rect">
            <a:avLst/>
          </a:prstGeom>
          <a:noFill/>
          <a:extLst>
            <a:ext uri="{909E8E84-426E-40DD-AFC4-6F175D3DCCD1}">
              <a14:hiddenFill xmlns="" xmlns:a14="http://schemas.microsoft.com/office/drawing/2010/main">
                <a:solidFill>
                  <a:srgbClr val="FFFFFF"/>
                </a:solidFill>
              </a14:hiddenFill>
            </a:ext>
          </a:extLst>
        </p:spPr>
      </p:pic>
      <p:sp>
        <p:nvSpPr>
          <p:cNvPr id="6" name="AutoShape 9" descr="http://img-fotki.yandex.ru/get/6801/160780412.ba4/0_159a63_38bac0d4_XL.jpg"/>
          <p:cNvSpPr>
            <a:spLocks noChangeAspect="1" noChangeArrowheads="1"/>
          </p:cNvSpPr>
          <p:nvPr/>
        </p:nvSpPr>
        <p:spPr bwMode="auto">
          <a:xfrm>
            <a:off x="155575" y="-144463"/>
            <a:ext cx="304800" cy="304801"/>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9" name="AutoShape 11" descr="http://img-fotki.yandex.ru/get/6801/160780412.ba4/0_159a63_38bac0d4_XL.jpg"/>
          <p:cNvSpPr>
            <a:spLocks noChangeAspect="1" noChangeArrowheads="1"/>
          </p:cNvSpPr>
          <p:nvPr/>
        </p:nvSpPr>
        <p:spPr bwMode="auto">
          <a:xfrm>
            <a:off x="307975" y="7937"/>
            <a:ext cx="304800" cy="304801"/>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0" name="AutoShape 13" descr="http://img-fotki.yandex.ru/get/6801/160780412.ba4/0_159a63_38bac0d4_XL.jpg"/>
          <p:cNvSpPr>
            <a:spLocks noChangeAspect="1" noChangeArrowheads="1"/>
          </p:cNvSpPr>
          <p:nvPr/>
        </p:nvSpPr>
        <p:spPr bwMode="auto">
          <a:xfrm>
            <a:off x="460375" y="160337"/>
            <a:ext cx="304800" cy="304801"/>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1" name="AutoShape 15" descr="http://img-fotki.yandex.ru/get/6801/160780412.ba4/0_159a63_38bac0d4_XL.jpg"/>
          <p:cNvSpPr>
            <a:spLocks noChangeAspect="1" noChangeArrowheads="1"/>
          </p:cNvSpPr>
          <p:nvPr/>
        </p:nvSpPr>
        <p:spPr bwMode="auto">
          <a:xfrm>
            <a:off x="612775" y="312737"/>
            <a:ext cx="304800" cy="304801"/>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Tree>
    <p:extLst>
      <p:ext uri="{BB962C8B-B14F-4D97-AF65-F5344CB8AC3E}">
        <p14:creationId xmlns="" xmlns:p14="http://schemas.microsoft.com/office/powerpoint/2010/main" val="11803655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i="1" dirty="0">
                <a:solidFill>
                  <a:srgbClr val="C00000"/>
                </a:solidFill>
                <a:latin typeface="Times New Roman" pitchFamily="18" charset="0"/>
                <a:cs typeface="Times New Roman" pitchFamily="18" charset="0"/>
              </a:rPr>
              <a:t>Ас – </a:t>
            </a:r>
            <a:r>
              <a:rPr lang="ru-RU" b="1" i="1" dirty="0" err="1">
                <a:solidFill>
                  <a:srgbClr val="C00000"/>
                </a:solidFill>
                <a:latin typeface="Times New Roman" pitchFamily="18" charset="0"/>
                <a:cs typeface="Times New Roman" pitchFamily="18" charset="0"/>
              </a:rPr>
              <a:t>адамның</a:t>
            </a:r>
            <a:r>
              <a:rPr lang="ru-RU" b="1" i="1" dirty="0">
                <a:solidFill>
                  <a:srgbClr val="C00000"/>
                </a:solidFill>
                <a:latin typeface="Times New Roman" pitchFamily="18" charset="0"/>
                <a:cs typeface="Times New Roman" pitchFamily="18" charset="0"/>
              </a:rPr>
              <a:t> </a:t>
            </a:r>
            <a:r>
              <a:rPr lang="ru-RU" b="1" i="1" dirty="0" err="1">
                <a:solidFill>
                  <a:srgbClr val="C00000"/>
                </a:solidFill>
                <a:latin typeface="Times New Roman" pitchFamily="18" charset="0"/>
                <a:cs typeface="Times New Roman" pitchFamily="18" charset="0"/>
              </a:rPr>
              <a:t>арқауы</a:t>
            </a:r>
            <a:endParaRPr lang="ru-RU" dirty="0">
              <a:solidFill>
                <a:srgbClr val="C00000"/>
              </a:solidFill>
              <a:latin typeface="Times New Roman" pitchFamily="18" charset="0"/>
              <a:cs typeface="Times New Roman" pitchFamily="18" charset="0"/>
            </a:endParaRPr>
          </a:p>
        </p:txBody>
      </p:sp>
      <p:pic>
        <p:nvPicPr>
          <p:cNvPr id="3" name="Picture 4" descr="https://www.inform.kz/fotoarticles/20161103141826.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252536" y="0"/>
            <a:ext cx="2160240" cy="1583187"/>
          </a:xfrm>
          <a:prstGeom prst="rect">
            <a:avLst/>
          </a:prstGeom>
          <a:noFill/>
          <a:extLst>
            <a:ext uri="{909E8E84-426E-40DD-AFC4-6F175D3DCCD1}">
              <a14:hiddenFill xmlns="" xmlns:a14="http://schemas.microsoft.com/office/drawing/2010/main">
                <a:solidFill>
                  <a:srgbClr val="FFFFFF"/>
                </a:solidFill>
              </a14:hiddenFill>
            </a:ext>
          </a:extLst>
        </p:spPr>
      </p:pic>
      <p:pic>
        <p:nvPicPr>
          <p:cNvPr id="4" name="Picture 6" descr="http://www.jebeu.kz/d/file/2019-01-29/1548694609719961.jp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0" y="5647610"/>
            <a:ext cx="1906094" cy="1080120"/>
          </a:xfrm>
          <a:prstGeom prst="rect">
            <a:avLst/>
          </a:prstGeom>
          <a:noFill/>
          <a:extLst>
            <a:ext uri="{909E8E84-426E-40DD-AFC4-6F175D3DCCD1}">
              <a14:hiddenFill xmlns="" xmlns:a14="http://schemas.microsoft.com/office/drawing/2010/main">
                <a:solidFill>
                  <a:srgbClr val="FFFFFF"/>
                </a:solidFill>
              </a14:hiddenFill>
            </a:ext>
          </a:extLst>
        </p:spPr>
      </p:pic>
      <p:pic>
        <p:nvPicPr>
          <p:cNvPr id="3074" name="Picture 2" descr="C:\Users\admin\Desktop\Лагерь 2019\ЛАГЕРЬ 2-19\IMG_20190606_131642.jpg"/>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719571" y="1647121"/>
            <a:ext cx="2592245" cy="3456327"/>
          </a:xfrm>
          <a:prstGeom prst="rect">
            <a:avLst/>
          </a:prstGeom>
          <a:noFill/>
          <a:extLst>
            <a:ext uri="{909E8E84-426E-40DD-AFC4-6F175D3DCCD1}">
              <a14:hiddenFill xmlns="" xmlns:a14="http://schemas.microsoft.com/office/drawing/2010/main">
                <a:solidFill>
                  <a:srgbClr val="FFFFFF"/>
                </a:solidFill>
              </a14:hiddenFill>
            </a:ext>
          </a:extLst>
        </p:spPr>
      </p:pic>
      <p:pic>
        <p:nvPicPr>
          <p:cNvPr id="3076" name="Picture 4" descr="http://4.bp.blogspot.com/--ES8i9GOO0U/VJPIise0sfI/AAAAAAAABPc/9sr2Od65kBk/s1600/thumb.jpg"/>
          <p:cNvPicPr>
            <a:picLocks noChangeAspect="1" noChangeArrowheads="1"/>
          </p:cNvPicPr>
          <p:nvPr/>
        </p:nvPicPr>
        <p:blipFill>
          <a:blip r:embed="rId5">
            <a:extLst>
              <a:ext uri="{28A0092B-C50C-407E-A947-70E740481C1C}">
                <a14:useLocalDpi xmlns="" xmlns:a14="http://schemas.microsoft.com/office/drawing/2010/main" val="0"/>
              </a:ext>
            </a:extLst>
          </a:blip>
          <a:srcRect/>
          <a:stretch>
            <a:fillRect/>
          </a:stretch>
        </p:blipFill>
        <p:spPr bwMode="auto">
          <a:xfrm>
            <a:off x="6660232" y="3511628"/>
            <a:ext cx="1905000" cy="2952751"/>
          </a:xfrm>
          <a:prstGeom prst="rect">
            <a:avLst/>
          </a:prstGeom>
          <a:noFill/>
          <a:extLst>
            <a:ext uri="{909E8E84-426E-40DD-AFC4-6F175D3DCCD1}">
              <a14:hiddenFill xmlns="" xmlns:a14="http://schemas.microsoft.com/office/drawing/2010/main">
                <a:solidFill>
                  <a:srgbClr val="FFFFFF"/>
                </a:solidFill>
              </a14:hiddenFill>
            </a:ext>
          </a:extLst>
        </p:spPr>
      </p:pic>
      <p:pic>
        <p:nvPicPr>
          <p:cNvPr id="3077" name="Picture 5" descr="C:\Users\admin\Desktop\Лагерь 2019\ЛАГЕРЬ 2-19\IMG_20190606_131726.jpg"/>
          <p:cNvPicPr>
            <a:picLocks noChangeAspect="1" noChangeArrowheads="1"/>
          </p:cNvPicPr>
          <p:nvPr/>
        </p:nvPicPr>
        <p:blipFill rotWithShape="1">
          <a:blip r:embed="rId6" cstate="print">
            <a:extLst>
              <a:ext uri="{28A0092B-C50C-407E-A947-70E740481C1C}">
                <a14:useLocalDpi xmlns="" xmlns:a14="http://schemas.microsoft.com/office/drawing/2010/main" val="0"/>
              </a:ext>
            </a:extLst>
          </a:blip>
          <a:srcRect l="16081" t="21499" r="16757"/>
          <a:stretch/>
        </p:blipFill>
        <p:spPr bwMode="auto">
          <a:xfrm>
            <a:off x="6444208" y="1196752"/>
            <a:ext cx="2550017" cy="2235410"/>
          </a:xfrm>
          <a:prstGeom prst="rect">
            <a:avLst/>
          </a:prstGeom>
          <a:noFill/>
          <a:extLst>
            <a:ext uri="{909E8E84-426E-40DD-AFC4-6F175D3DCCD1}">
              <a14:hiddenFill xmlns="" xmlns:a14="http://schemas.microsoft.com/office/drawing/2010/main">
                <a:solidFill>
                  <a:srgbClr val="FFFFFF"/>
                </a:solidFill>
              </a14:hiddenFill>
            </a:ext>
          </a:extLst>
        </p:spPr>
      </p:pic>
      <p:pic>
        <p:nvPicPr>
          <p:cNvPr id="3078" name="Picture 6" descr="C:\Users\admin\Desktop\Лагерь 2019\ЛАГЕРЬ 2-19\IMG-20190607-WA0114.jpg"/>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3489681" y="1620648"/>
            <a:ext cx="2836471" cy="3781961"/>
          </a:xfrm>
          <a:prstGeom prst="rect">
            <a:avLst/>
          </a:prstGeom>
          <a:noFill/>
          <a:extLst>
            <a:ext uri="{909E8E84-426E-40DD-AFC4-6F175D3DCCD1}">
              <a14:hiddenFill xmlns="" xmlns:a14="http://schemas.microsoft.com/office/drawing/2010/main">
                <a:solidFill>
                  <a:srgbClr val="FFFFFF"/>
                </a:solidFill>
              </a14:hiddenFill>
            </a:ext>
          </a:extLst>
        </p:spPr>
      </p:pic>
      <p:pic>
        <p:nvPicPr>
          <p:cNvPr id="3080" name="Picture 8" descr="http://www.playcast.ru/uploads/2017/07/02/22934836.png"/>
          <p:cNvPicPr>
            <a:picLocks noChangeAspect="1" noChangeArrowheads="1"/>
          </p:cNvPicPr>
          <p:nvPr/>
        </p:nvPicPr>
        <p:blipFill>
          <a:blip r:embed="rId8">
            <a:extLst>
              <a:ext uri="{28A0092B-C50C-407E-A947-70E740481C1C}">
                <a14:useLocalDpi xmlns="" xmlns:a14="http://schemas.microsoft.com/office/drawing/2010/main" val="0"/>
              </a:ext>
            </a:extLst>
          </a:blip>
          <a:srcRect/>
          <a:stretch>
            <a:fillRect/>
          </a:stretch>
        </p:blipFill>
        <p:spPr bwMode="auto">
          <a:xfrm>
            <a:off x="1331641" y="4293096"/>
            <a:ext cx="7812360" cy="2412858"/>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74152328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pic>
        <p:nvPicPr>
          <p:cNvPr id="3" name="Рисунок 2"/>
          <p:cNvPicPr>
            <a:picLocks noChangeAspect="1"/>
          </p:cNvPicPr>
          <p:nvPr/>
        </p:nvPicPr>
        <p:blipFill rotWithShape="1">
          <a:blip r:embed="rId3">
            <a:extLst>
              <a:ext uri="{BEBA8EAE-BF5A-486C-A8C5-ECC9F3942E4B}">
                <a14:imgProps xmlns="" xmlns:a14="http://schemas.microsoft.com/office/drawing/2010/main">
                  <a14:imgLayer r:embed="rId4">
                    <a14:imgEffect>
                      <a14:colorTemperature colorTemp="11200"/>
                    </a14:imgEffect>
                  </a14:imgLayer>
                </a14:imgProps>
              </a:ext>
              <a:ext uri="{28A0092B-C50C-407E-A947-70E740481C1C}">
                <a14:useLocalDpi xmlns="" xmlns:a14="http://schemas.microsoft.com/office/drawing/2010/main" val="0"/>
              </a:ext>
            </a:extLst>
          </a:blip>
          <a:srcRect l="2070" t="17931" r="3276" b="50000"/>
          <a:stretch/>
        </p:blipFill>
        <p:spPr>
          <a:xfrm>
            <a:off x="302657" y="260648"/>
            <a:ext cx="8655269" cy="1268760"/>
          </a:xfrm>
          <a:prstGeom prst="rect">
            <a:avLst/>
          </a:prstGeom>
          <a:ln>
            <a:noFill/>
          </a:ln>
          <a:effectLst>
            <a:softEdge rad="112500"/>
          </a:effectLst>
        </p:spPr>
      </p:pic>
    </p:spTree>
    <p:extLst>
      <p:ext uri="{BB962C8B-B14F-4D97-AF65-F5344CB8AC3E}">
        <p14:creationId xmlns="" xmlns:p14="http://schemas.microsoft.com/office/powerpoint/2010/main" val="82811345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292080" y="4437112"/>
            <a:ext cx="3538736" cy="2074242"/>
          </a:xfrm>
        </p:spPr>
        <p:txBody>
          <a:bodyPr>
            <a:noAutofit/>
          </a:bodyPr>
          <a:lstStyle/>
          <a:p>
            <a:r>
              <a:rPr lang="ru-RU" sz="2400" b="1" dirty="0" err="1">
                <a:solidFill>
                  <a:srgbClr val="0070C0"/>
                </a:solidFill>
                <a:latin typeface="Times New Roman" pitchFamily="18" charset="0"/>
                <a:cs typeface="Times New Roman" pitchFamily="18" charset="0"/>
              </a:rPr>
              <a:t>Айнымайды</a:t>
            </a:r>
            <a:r>
              <a:rPr lang="ru-RU" sz="2400" b="1" dirty="0">
                <a:solidFill>
                  <a:srgbClr val="0070C0"/>
                </a:solidFill>
                <a:latin typeface="Times New Roman" pitchFamily="18" charset="0"/>
                <a:cs typeface="Times New Roman" pitchFamily="18" charset="0"/>
              </a:rPr>
              <a:t> </a:t>
            </a:r>
            <a:r>
              <a:rPr lang="ru-RU" sz="2400" b="1" dirty="0" err="1">
                <a:solidFill>
                  <a:srgbClr val="0070C0"/>
                </a:solidFill>
                <a:latin typeface="Times New Roman" pitchFamily="18" charset="0"/>
                <a:cs typeface="Times New Roman" pitchFamily="18" charset="0"/>
              </a:rPr>
              <a:t>аспаннан</a:t>
            </a:r>
            <a:r>
              <a:rPr lang="ru-RU" sz="2400" b="1" dirty="0">
                <a:solidFill>
                  <a:srgbClr val="0070C0"/>
                </a:solidFill>
                <a:latin typeface="Times New Roman" pitchFamily="18" charset="0"/>
                <a:cs typeface="Times New Roman" pitchFamily="18" charset="0"/>
              </a:rPr>
              <a:t/>
            </a:r>
            <a:br>
              <a:rPr lang="ru-RU" sz="2400" b="1" dirty="0">
                <a:solidFill>
                  <a:srgbClr val="0070C0"/>
                </a:solidFill>
                <a:latin typeface="Times New Roman" pitchFamily="18" charset="0"/>
                <a:cs typeface="Times New Roman" pitchFamily="18" charset="0"/>
              </a:rPr>
            </a:br>
            <a:r>
              <a:rPr lang="ru-RU" sz="2400" b="1" dirty="0" err="1">
                <a:solidFill>
                  <a:srgbClr val="0070C0"/>
                </a:solidFill>
                <a:latin typeface="Times New Roman" pitchFamily="18" charset="0"/>
                <a:cs typeface="Times New Roman" pitchFamily="18" charset="0"/>
              </a:rPr>
              <a:t>Біздің</a:t>
            </a:r>
            <a:r>
              <a:rPr lang="ru-RU" sz="2400" b="1" dirty="0">
                <a:solidFill>
                  <a:srgbClr val="0070C0"/>
                </a:solidFill>
                <a:latin typeface="Times New Roman" pitchFamily="18" charset="0"/>
                <a:cs typeface="Times New Roman" pitchFamily="18" charset="0"/>
              </a:rPr>
              <a:t> </a:t>
            </a:r>
            <a:r>
              <a:rPr lang="ru-RU" sz="2400" b="1" dirty="0" err="1">
                <a:solidFill>
                  <a:srgbClr val="0070C0"/>
                </a:solidFill>
                <a:latin typeface="Times New Roman" pitchFamily="18" charset="0"/>
                <a:cs typeface="Times New Roman" pitchFamily="18" charset="0"/>
              </a:rPr>
              <a:t>тудың</a:t>
            </a:r>
            <a:r>
              <a:rPr lang="ru-RU" sz="2400" b="1" dirty="0">
                <a:solidFill>
                  <a:srgbClr val="0070C0"/>
                </a:solidFill>
                <a:latin typeface="Times New Roman" pitchFamily="18" charset="0"/>
                <a:cs typeface="Times New Roman" pitchFamily="18" charset="0"/>
              </a:rPr>
              <a:t> </a:t>
            </a:r>
            <a:r>
              <a:rPr lang="ru-RU" sz="2400" b="1" dirty="0" err="1">
                <a:solidFill>
                  <a:srgbClr val="0070C0"/>
                </a:solidFill>
                <a:latin typeface="Times New Roman" pitchFamily="18" charset="0"/>
                <a:cs typeface="Times New Roman" pitchFamily="18" charset="0"/>
              </a:rPr>
              <a:t>бояуы</a:t>
            </a:r>
            <a:r>
              <a:rPr lang="ru-RU" sz="2400" b="1" dirty="0">
                <a:solidFill>
                  <a:srgbClr val="0070C0"/>
                </a:solidFill>
                <a:latin typeface="Times New Roman" pitchFamily="18" charset="0"/>
                <a:cs typeface="Times New Roman" pitchFamily="18" charset="0"/>
              </a:rPr>
              <a:t>,</a:t>
            </a:r>
            <a:br>
              <a:rPr lang="ru-RU" sz="2400" b="1" dirty="0">
                <a:solidFill>
                  <a:srgbClr val="0070C0"/>
                </a:solidFill>
                <a:latin typeface="Times New Roman" pitchFamily="18" charset="0"/>
                <a:cs typeface="Times New Roman" pitchFamily="18" charset="0"/>
              </a:rPr>
            </a:br>
            <a:r>
              <a:rPr lang="ru-RU" sz="2400" b="1" dirty="0">
                <a:solidFill>
                  <a:srgbClr val="0070C0"/>
                </a:solidFill>
                <a:latin typeface="Times New Roman" pitchFamily="18" charset="0"/>
                <a:cs typeface="Times New Roman" pitchFamily="18" charset="0"/>
              </a:rPr>
              <a:t>Оны </a:t>
            </a:r>
            <a:r>
              <a:rPr lang="ru-RU" sz="2400" b="1" dirty="0" err="1">
                <a:solidFill>
                  <a:srgbClr val="0070C0"/>
                </a:solidFill>
                <a:latin typeface="Times New Roman" pitchFamily="18" charset="0"/>
                <a:cs typeface="Times New Roman" pitchFamily="18" charset="0"/>
              </a:rPr>
              <a:t>халық</a:t>
            </a:r>
            <a:r>
              <a:rPr lang="ru-RU" sz="2400" b="1" dirty="0">
                <a:solidFill>
                  <a:srgbClr val="0070C0"/>
                </a:solidFill>
                <a:latin typeface="Times New Roman" pitchFamily="18" charset="0"/>
                <a:cs typeface="Times New Roman" pitchFamily="18" charset="0"/>
              </a:rPr>
              <a:t> </a:t>
            </a:r>
            <a:r>
              <a:rPr lang="ru-RU" sz="2400" b="1" dirty="0" err="1">
                <a:solidFill>
                  <a:srgbClr val="0070C0"/>
                </a:solidFill>
                <a:latin typeface="Times New Roman" pitchFamily="18" charset="0"/>
                <a:cs typeface="Times New Roman" pitchFamily="18" charset="0"/>
              </a:rPr>
              <a:t>қашанда</a:t>
            </a:r>
            <a:r>
              <a:rPr lang="ru-RU" sz="2400" b="1" dirty="0">
                <a:solidFill>
                  <a:srgbClr val="0070C0"/>
                </a:solidFill>
                <a:latin typeface="Times New Roman" pitchFamily="18" charset="0"/>
                <a:cs typeface="Times New Roman" pitchFamily="18" charset="0"/>
              </a:rPr>
              <a:t/>
            </a:r>
            <a:br>
              <a:rPr lang="ru-RU" sz="2400" b="1" dirty="0">
                <a:solidFill>
                  <a:srgbClr val="0070C0"/>
                </a:solidFill>
                <a:latin typeface="Times New Roman" pitchFamily="18" charset="0"/>
                <a:cs typeface="Times New Roman" pitchFamily="18" charset="0"/>
              </a:rPr>
            </a:br>
            <a:r>
              <a:rPr lang="ru-RU" sz="2400" b="1" dirty="0" err="1">
                <a:solidFill>
                  <a:srgbClr val="0070C0"/>
                </a:solidFill>
                <a:latin typeface="Times New Roman" pitchFamily="18" charset="0"/>
                <a:cs typeface="Times New Roman" pitchFamily="18" charset="0"/>
              </a:rPr>
              <a:t>Биікке</a:t>
            </a:r>
            <a:r>
              <a:rPr lang="ru-RU" sz="2400" b="1" dirty="0">
                <a:solidFill>
                  <a:srgbClr val="0070C0"/>
                </a:solidFill>
                <a:latin typeface="Times New Roman" pitchFamily="18" charset="0"/>
                <a:cs typeface="Times New Roman" pitchFamily="18" charset="0"/>
              </a:rPr>
              <a:t> </a:t>
            </a:r>
            <a:r>
              <a:rPr lang="ru-RU" sz="2400" b="1" dirty="0" err="1">
                <a:solidFill>
                  <a:srgbClr val="0070C0"/>
                </a:solidFill>
                <a:latin typeface="Times New Roman" pitchFamily="18" charset="0"/>
                <a:cs typeface="Times New Roman" pitchFamily="18" charset="0"/>
              </a:rPr>
              <a:t>іліп</a:t>
            </a:r>
            <a:r>
              <a:rPr lang="ru-RU" sz="2400" b="1" dirty="0">
                <a:solidFill>
                  <a:srgbClr val="0070C0"/>
                </a:solidFill>
                <a:latin typeface="Times New Roman" pitchFamily="18" charset="0"/>
                <a:cs typeface="Times New Roman" pitchFamily="18" charset="0"/>
              </a:rPr>
              <a:t> </a:t>
            </a:r>
            <a:r>
              <a:rPr lang="ru-RU" sz="2400" b="1" dirty="0" err="1" smtClean="0">
                <a:solidFill>
                  <a:srgbClr val="0070C0"/>
                </a:solidFill>
                <a:latin typeface="Times New Roman" pitchFamily="18" charset="0"/>
                <a:cs typeface="Times New Roman" pitchFamily="18" charset="0"/>
              </a:rPr>
              <a:t>қояды</a:t>
            </a:r>
            <a:r>
              <a:rPr lang="ru-RU" sz="2400" b="1" dirty="0" smtClean="0">
                <a:solidFill>
                  <a:srgbClr val="0070C0"/>
                </a:solidFill>
                <a:latin typeface="Times New Roman" pitchFamily="18" charset="0"/>
                <a:cs typeface="Times New Roman" pitchFamily="18" charset="0"/>
              </a:rPr>
              <a:t>!</a:t>
            </a:r>
            <a:endParaRPr lang="ru-RU" sz="2400" b="1" dirty="0">
              <a:solidFill>
                <a:srgbClr val="0070C0"/>
              </a:solidFill>
              <a:latin typeface="Times New Roman" pitchFamily="18" charset="0"/>
              <a:cs typeface="Times New Roman" pitchFamily="18" charset="0"/>
            </a:endParaRPr>
          </a:p>
        </p:txBody>
      </p:sp>
      <p:pic>
        <p:nvPicPr>
          <p:cNvPr id="4" name="Picture 4" descr="https://www.inform.kz/fotoarticles/20161103141826.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468560" y="0"/>
            <a:ext cx="2376264" cy="1583187"/>
          </a:xfrm>
          <a:prstGeom prst="rect">
            <a:avLst/>
          </a:prstGeom>
          <a:noFill/>
          <a:extLst>
            <a:ext uri="{909E8E84-426E-40DD-AFC4-6F175D3DCCD1}">
              <a14:hiddenFill xmlns="" xmlns:a14="http://schemas.microsoft.com/office/drawing/2010/main">
                <a:solidFill>
                  <a:srgbClr val="FFFFFF"/>
                </a:solidFill>
              </a14:hiddenFill>
            </a:ext>
          </a:extLst>
        </p:spPr>
      </p:pic>
      <p:pic>
        <p:nvPicPr>
          <p:cNvPr id="5" name="Picture 6" descr="http://www.jebeu.kz/d/file/2019-01-29/1548694609719961.jp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0" y="5647610"/>
            <a:ext cx="1906094" cy="1080120"/>
          </a:xfrm>
          <a:prstGeom prst="rect">
            <a:avLst/>
          </a:prstGeom>
          <a:noFill/>
          <a:extLst>
            <a:ext uri="{909E8E84-426E-40DD-AFC4-6F175D3DCCD1}">
              <a14:hiddenFill xmlns="" xmlns:a14="http://schemas.microsoft.com/office/drawing/2010/main">
                <a:solidFill>
                  <a:srgbClr val="FFFFFF"/>
                </a:solidFill>
              </a14:hiddenFill>
            </a:ext>
          </a:extLst>
        </p:spPr>
      </p:pic>
      <p:pic>
        <p:nvPicPr>
          <p:cNvPr id="4098" name="Picture 2" descr="C:\Users\admin\Desktop\Лагерь 2019\ЛАГЕРЬ 2-19\IMG_20190604_144632.jpg"/>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5412094" y="1665385"/>
            <a:ext cx="3552394" cy="2664296"/>
          </a:xfrm>
          <a:prstGeom prst="rect">
            <a:avLst/>
          </a:prstGeom>
          <a:noFill/>
          <a:extLst>
            <a:ext uri="{909E8E84-426E-40DD-AFC4-6F175D3DCCD1}">
              <a14:hiddenFill xmlns="" xmlns:a14="http://schemas.microsoft.com/office/drawing/2010/main">
                <a:solidFill>
                  <a:srgbClr val="FFFFFF"/>
                </a:solidFill>
              </a14:hiddenFill>
            </a:ext>
          </a:extLst>
        </p:spPr>
      </p:pic>
      <p:pic>
        <p:nvPicPr>
          <p:cNvPr id="4099" name="Picture 3" descr="C:\Users\admin\Desktop\Лагерь 2019\ЛАГЕРЬ 2-19\IMG_20190604_144743.jpg"/>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1763688" y="179129"/>
            <a:ext cx="2304256" cy="2426188"/>
          </a:xfrm>
          <a:prstGeom prst="rect">
            <a:avLst/>
          </a:prstGeom>
          <a:noFill/>
          <a:extLst>
            <a:ext uri="{909E8E84-426E-40DD-AFC4-6F175D3DCCD1}">
              <a14:hiddenFill xmlns="" xmlns:a14="http://schemas.microsoft.com/office/drawing/2010/main">
                <a:solidFill>
                  <a:srgbClr val="FFFFFF"/>
                </a:solidFill>
              </a14:hiddenFill>
            </a:ext>
          </a:extLst>
        </p:spPr>
      </p:pic>
      <p:pic>
        <p:nvPicPr>
          <p:cNvPr id="4100" name="Picture 4" descr="C:\Users\admin\Desktop\Лагерь 2019\ЛАГЕРЬ 2-19\IMG_20190604_145514.jpg"/>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210031" y="1854526"/>
            <a:ext cx="4397046" cy="2286014"/>
          </a:xfrm>
          <a:prstGeom prst="rect">
            <a:avLst/>
          </a:prstGeom>
          <a:noFill/>
          <a:extLst>
            <a:ext uri="{909E8E84-426E-40DD-AFC4-6F175D3DCCD1}">
              <a14:hiddenFill xmlns="" xmlns:a14="http://schemas.microsoft.com/office/drawing/2010/main">
                <a:solidFill>
                  <a:srgbClr val="FFFFFF"/>
                </a:solidFill>
              </a14:hiddenFill>
            </a:ext>
          </a:extLst>
        </p:spPr>
      </p:pic>
      <p:pic>
        <p:nvPicPr>
          <p:cNvPr id="4101" name="Picture 5" descr="C:\Users\admin\Desktop\Лагерь 2019\ЛАГЕРЬ 2-19\IMG_20190604_145038.jpg"/>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1374803" y="4005064"/>
            <a:ext cx="4037291" cy="2059526"/>
          </a:xfrm>
          <a:prstGeom prst="rect">
            <a:avLst/>
          </a:prstGeom>
          <a:noFill/>
          <a:extLst>
            <a:ext uri="{909E8E84-426E-40DD-AFC4-6F175D3DCCD1}">
              <a14:hiddenFill xmlns="" xmlns:a14="http://schemas.microsoft.com/office/drawing/2010/main">
                <a:solidFill>
                  <a:srgbClr val="FFFFFF"/>
                </a:solidFill>
              </a14:hiddenFill>
            </a:ext>
          </a:extLst>
        </p:spPr>
      </p:pic>
      <p:sp>
        <p:nvSpPr>
          <p:cNvPr id="9" name="Прямоугольник 8"/>
          <p:cNvSpPr/>
          <p:nvPr/>
        </p:nvSpPr>
        <p:spPr>
          <a:xfrm>
            <a:off x="6545521" y="191894"/>
            <a:ext cx="2232248" cy="1200329"/>
          </a:xfrm>
          <a:prstGeom prst="rect">
            <a:avLst/>
          </a:prstGeom>
        </p:spPr>
        <p:txBody>
          <a:bodyPr wrap="square">
            <a:spAutoFit/>
          </a:bodyPr>
          <a:lstStyle/>
          <a:p>
            <a:pPr algn="ctr"/>
            <a:r>
              <a:rPr lang="en-US" sz="3600" b="1" dirty="0">
                <a:latin typeface="Times New Roman" pitchFamily="18" charset="0"/>
                <a:cs typeface="Times New Roman" pitchFamily="18" charset="0"/>
              </a:rPr>
              <a:t>day symbol</a:t>
            </a:r>
            <a:endParaRPr lang="ru-RU" sz="3600" b="1" dirty="0">
              <a:latin typeface="Times New Roman" pitchFamily="18" charset="0"/>
              <a:cs typeface="Times New Roman" pitchFamily="18" charset="0"/>
            </a:endParaRPr>
          </a:p>
        </p:txBody>
      </p:sp>
      <p:pic>
        <p:nvPicPr>
          <p:cNvPr id="4102" name="Picture 6" descr="C:\Users\admin\Desktop\Лагерь 2019\ЛАГЕРЬ 2-19\IMG_20190606_143318.jpg"/>
          <p:cNvPicPr>
            <a:picLocks noChangeAspect="1" noChangeArrowheads="1"/>
          </p:cNvPicPr>
          <p:nvPr/>
        </p:nvPicPr>
        <p:blipFill>
          <a:blip r:embed="rId8" cstate="print">
            <a:extLst>
              <a:ext uri="{28A0092B-C50C-407E-A947-70E740481C1C}">
                <a14:useLocalDpi xmlns="" xmlns:a14="http://schemas.microsoft.com/office/drawing/2010/main" val="0"/>
              </a:ext>
            </a:extLst>
          </a:blip>
          <a:srcRect/>
          <a:stretch>
            <a:fillRect/>
          </a:stretch>
        </p:blipFill>
        <p:spPr bwMode="auto">
          <a:xfrm>
            <a:off x="3851920" y="912894"/>
            <a:ext cx="2476934" cy="1883264"/>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131186091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https://www.inform.kz/fotoarticles/20161103141826.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468560" y="0"/>
            <a:ext cx="2376264" cy="1583187"/>
          </a:xfrm>
          <a:prstGeom prst="rect">
            <a:avLst/>
          </a:prstGeom>
          <a:noFill/>
          <a:extLst>
            <a:ext uri="{909E8E84-426E-40DD-AFC4-6F175D3DCCD1}">
              <a14:hiddenFill xmlns="" xmlns:a14="http://schemas.microsoft.com/office/drawing/2010/main">
                <a:solidFill>
                  <a:srgbClr val="FFFFFF"/>
                </a:solidFill>
              </a14:hiddenFill>
            </a:ext>
          </a:extLst>
        </p:spPr>
      </p:pic>
      <p:pic>
        <p:nvPicPr>
          <p:cNvPr id="4" name="Picture 6" descr="http://www.jebeu.kz/d/file/2019-01-29/1548694609719961.jp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0" y="5647610"/>
            <a:ext cx="1906094" cy="1080120"/>
          </a:xfrm>
          <a:prstGeom prst="rect">
            <a:avLst/>
          </a:prstGeom>
          <a:noFill/>
          <a:extLst>
            <a:ext uri="{909E8E84-426E-40DD-AFC4-6F175D3DCCD1}">
              <a14:hiddenFill xmlns="" xmlns:a14="http://schemas.microsoft.com/office/drawing/2010/main">
                <a:solidFill>
                  <a:srgbClr val="FFFFFF"/>
                </a:solidFill>
              </a14:hiddenFill>
            </a:ext>
          </a:extLst>
        </p:spPr>
      </p:pic>
      <p:pic>
        <p:nvPicPr>
          <p:cNvPr id="1026" name="Picture 2" descr="https://24.kz/media/k2/items/cache/bf3ac56deb9b529a12438960d5e6fc60_M.jpg"/>
          <p:cNvPicPr>
            <a:picLocks noChangeAspect="1" noChangeArrowheads="1"/>
          </p:cNvPicPr>
          <p:nvPr/>
        </p:nvPicPr>
        <p:blipFill rotWithShape="1">
          <a:blip r:embed="rId4">
            <a:extLst>
              <a:ext uri="{28A0092B-C50C-407E-A947-70E740481C1C}">
                <a14:useLocalDpi xmlns="" xmlns:a14="http://schemas.microsoft.com/office/drawing/2010/main" val="0"/>
              </a:ext>
            </a:extLst>
          </a:blip>
          <a:srcRect l="14473" t="24422" r="26645"/>
          <a:stretch/>
        </p:blipFill>
        <p:spPr bwMode="auto">
          <a:xfrm>
            <a:off x="7244862" y="100244"/>
            <a:ext cx="1738649" cy="1482943"/>
          </a:xfrm>
          <a:prstGeom prst="rect">
            <a:avLst/>
          </a:prstGeom>
          <a:noFill/>
          <a:extLst>
            <a:ext uri="{909E8E84-426E-40DD-AFC4-6F175D3DCCD1}">
              <a14:hiddenFill xmlns="" xmlns:a14="http://schemas.microsoft.com/office/drawing/2010/main">
                <a:solidFill>
                  <a:srgbClr val="FFFFFF"/>
                </a:solidFill>
              </a14:hiddenFill>
            </a:ext>
          </a:extLst>
        </p:spPr>
      </p:pic>
      <p:sp>
        <p:nvSpPr>
          <p:cNvPr id="5" name="Заголовок 4"/>
          <p:cNvSpPr>
            <a:spLocks noGrp="1"/>
          </p:cNvSpPr>
          <p:nvPr>
            <p:ph type="title"/>
          </p:nvPr>
        </p:nvSpPr>
        <p:spPr>
          <a:xfrm>
            <a:off x="1475655" y="274638"/>
            <a:ext cx="5616625" cy="922114"/>
          </a:xfrm>
        </p:spPr>
        <p:txBody>
          <a:bodyPr>
            <a:normAutofit fontScale="90000"/>
          </a:bodyPr>
          <a:lstStyle/>
          <a:p>
            <a:r>
              <a:rPr lang="kk-KZ" sz="3600" b="1" dirty="0" smtClean="0">
                <a:solidFill>
                  <a:srgbClr val="FF0000"/>
                </a:solidFill>
                <a:latin typeface="Times New Roman" pitchFamily="18" charset="0"/>
                <a:cs typeface="Times New Roman" pitchFamily="18" charset="0"/>
              </a:rPr>
              <a:t>Балалар шығармашылық үйіне саяхат</a:t>
            </a:r>
            <a:endParaRPr lang="ru-RU" sz="3600" b="1" dirty="0">
              <a:solidFill>
                <a:srgbClr val="FF0000"/>
              </a:solidFill>
              <a:latin typeface="Times New Roman" pitchFamily="18" charset="0"/>
              <a:cs typeface="Times New Roman" pitchFamily="18" charset="0"/>
            </a:endParaRPr>
          </a:p>
        </p:txBody>
      </p:sp>
      <p:pic>
        <p:nvPicPr>
          <p:cNvPr id="2050" name="Picture 2" descr="C:\Users\admin\Desktop\Лагерь 2019\ЛАГЕРЬ 2-19\IMG_20190621_102622.jpg"/>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1187624" y="1583187"/>
            <a:ext cx="4112635" cy="3084476"/>
          </a:xfrm>
          <a:prstGeom prst="rect">
            <a:avLst/>
          </a:prstGeom>
          <a:noFill/>
          <a:extLst>
            <a:ext uri="{909E8E84-426E-40DD-AFC4-6F175D3DCCD1}">
              <a14:hiddenFill xmlns="" xmlns:a14="http://schemas.microsoft.com/office/drawing/2010/main">
                <a:solidFill>
                  <a:srgbClr val="FFFFFF"/>
                </a:solidFill>
              </a14:hiddenFill>
            </a:ext>
          </a:extLst>
        </p:spPr>
      </p:pic>
      <p:pic>
        <p:nvPicPr>
          <p:cNvPr id="2051" name="Picture 3" descr="C:\Users\admin\Desktop\Лагерь 2019\ЛАГЕРЬ 2-19\IMG_20190621_120345.jpg"/>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5652120" y="1953325"/>
            <a:ext cx="2788145" cy="3717527"/>
          </a:xfrm>
          <a:prstGeom prst="rect">
            <a:avLst/>
          </a:prstGeom>
          <a:noFill/>
          <a:extLst>
            <a:ext uri="{909E8E84-426E-40DD-AFC4-6F175D3DCCD1}">
              <a14:hiddenFill xmlns="" xmlns:a14="http://schemas.microsoft.com/office/drawing/2010/main">
                <a:solidFill>
                  <a:srgbClr val="FFFFFF"/>
                </a:solidFill>
              </a14:hiddenFill>
            </a:ext>
          </a:extLst>
        </p:spPr>
      </p:pic>
      <p:sp>
        <p:nvSpPr>
          <p:cNvPr id="2" name="AutoShape 2" descr="http://img-fotki.yandex.ru/get/6513/200418627.82/0_120bd2_d08db70e_L.png"/>
          <p:cNvSpPr>
            <a:spLocks noChangeAspect="1" noChangeArrowheads="1"/>
          </p:cNvSpPr>
          <p:nvPr/>
        </p:nvSpPr>
        <p:spPr bwMode="auto">
          <a:xfrm>
            <a:off x="155575" y="-144463"/>
            <a:ext cx="304800" cy="304801"/>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6" name="AutoShape 4" descr="http://img-fotki.yandex.ru/get/6513/200418627.82/0_120bd2_d08db70e_L.png"/>
          <p:cNvSpPr>
            <a:spLocks noChangeAspect="1" noChangeArrowheads="1"/>
          </p:cNvSpPr>
          <p:nvPr/>
        </p:nvSpPr>
        <p:spPr bwMode="auto">
          <a:xfrm>
            <a:off x="307975" y="7937"/>
            <a:ext cx="304800" cy="304801"/>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2054" name="Picture 6" descr="http://playcast.ru/uploads/2016/04/04/18125314.png"/>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1187624" y="4649899"/>
            <a:ext cx="4627065" cy="1995422"/>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96126504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31640" y="9053"/>
            <a:ext cx="5904656" cy="1403723"/>
          </a:xfrm>
        </p:spPr>
        <p:txBody>
          <a:bodyPr>
            <a:normAutofit fontScale="90000"/>
          </a:bodyPr>
          <a:lstStyle/>
          <a:p>
            <a:r>
              <a:rPr lang="kk-KZ" b="1" dirty="0" smtClean="0">
                <a:solidFill>
                  <a:srgbClr val="FF0000"/>
                </a:solidFill>
                <a:latin typeface="Times New Roman" pitchFamily="18" charset="0"/>
                <a:cs typeface="Times New Roman" pitchFamily="18" charset="0"/>
              </a:rPr>
              <a:t>Нұр </a:t>
            </a:r>
            <a:r>
              <a:rPr lang="en-US" b="1" dirty="0" smtClean="0">
                <a:solidFill>
                  <a:srgbClr val="FF0000"/>
                </a:solidFill>
                <a:latin typeface="Times New Roman" pitchFamily="18" charset="0"/>
                <a:cs typeface="Times New Roman" pitchFamily="18" charset="0"/>
              </a:rPr>
              <a:t>– </a:t>
            </a:r>
            <a:r>
              <a:rPr lang="kk-KZ" b="1" dirty="0">
                <a:solidFill>
                  <a:srgbClr val="FF0000"/>
                </a:solidFill>
                <a:latin typeface="Times New Roman" pitchFamily="18" charset="0"/>
                <a:cs typeface="Times New Roman" pitchFamily="18" charset="0"/>
              </a:rPr>
              <a:t>С</a:t>
            </a:r>
            <a:r>
              <a:rPr lang="kk-KZ" b="1" dirty="0" smtClean="0">
                <a:solidFill>
                  <a:srgbClr val="FF0000"/>
                </a:solidFill>
                <a:latin typeface="Times New Roman" pitchFamily="18" charset="0"/>
                <a:cs typeface="Times New Roman" pitchFamily="18" charset="0"/>
              </a:rPr>
              <a:t>ұлтан қаласына </a:t>
            </a:r>
            <a:br>
              <a:rPr lang="kk-KZ" b="1" dirty="0" smtClean="0">
                <a:solidFill>
                  <a:srgbClr val="FF0000"/>
                </a:solidFill>
                <a:latin typeface="Times New Roman" pitchFamily="18" charset="0"/>
                <a:cs typeface="Times New Roman" pitchFamily="18" charset="0"/>
              </a:rPr>
            </a:br>
            <a:r>
              <a:rPr lang="kk-KZ" b="1" dirty="0" smtClean="0">
                <a:solidFill>
                  <a:srgbClr val="FF0000"/>
                </a:solidFill>
                <a:latin typeface="Times New Roman" pitchFamily="18" charset="0"/>
                <a:cs typeface="Times New Roman" pitchFamily="18" charset="0"/>
              </a:rPr>
              <a:t>саяхат</a:t>
            </a:r>
            <a:endParaRPr lang="ru-RU" b="1" dirty="0">
              <a:solidFill>
                <a:srgbClr val="FF0000"/>
              </a:solidFill>
              <a:latin typeface="Times New Roman" pitchFamily="18" charset="0"/>
              <a:cs typeface="Times New Roman" pitchFamily="18" charset="0"/>
            </a:endParaRPr>
          </a:p>
        </p:txBody>
      </p:sp>
      <p:pic>
        <p:nvPicPr>
          <p:cNvPr id="3" name="Picture 4" descr="https://www.inform.kz/fotoarticles/20161103141826.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468560" y="0"/>
            <a:ext cx="2376264" cy="1583187"/>
          </a:xfrm>
          <a:prstGeom prst="rect">
            <a:avLst/>
          </a:prstGeom>
          <a:noFill/>
          <a:extLst>
            <a:ext uri="{909E8E84-426E-40DD-AFC4-6F175D3DCCD1}">
              <a14:hiddenFill xmlns="" xmlns:a14="http://schemas.microsoft.com/office/drawing/2010/main">
                <a:solidFill>
                  <a:srgbClr val="FFFFFF"/>
                </a:solidFill>
              </a14:hiddenFill>
            </a:ext>
          </a:extLst>
        </p:spPr>
      </p:pic>
      <p:pic>
        <p:nvPicPr>
          <p:cNvPr id="4" name="Picture 6" descr="http://www.jebeu.kz/d/file/2019-01-29/1548694609719961.jp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0" y="5647610"/>
            <a:ext cx="1906094" cy="1080120"/>
          </a:xfrm>
          <a:prstGeom prst="rect">
            <a:avLst/>
          </a:prstGeom>
          <a:noFill/>
          <a:extLst>
            <a:ext uri="{909E8E84-426E-40DD-AFC4-6F175D3DCCD1}">
              <a14:hiddenFill xmlns="" xmlns:a14="http://schemas.microsoft.com/office/drawing/2010/main">
                <a:solidFill>
                  <a:srgbClr val="FFFFFF"/>
                </a:solidFill>
              </a14:hiddenFill>
            </a:ext>
          </a:extLst>
        </p:spPr>
      </p:pic>
      <p:pic>
        <p:nvPicPr>
          <p:cNvPr id="1026" name="Picture 2" descr="https://24.kz/media/k2/items/cache/bf3ac56deb9b529a12438960d5e6fc60_M.jpg"/>
          <p:cNvPicPr>
            <a:picLocks noChangeAspect="1" noChangeArrowheads="1"/>
          </p:cNvPicPr>
          <p:nvPr/>
        </p:nvPicPr>
        <p:blipFill rotWithShape="1">
          <a:blip r:embed="rId4">
            <a:extLst>
              <a:ext uri="{28A0092B-C50C-407E-A947-70E740481C1C}">
                <a14:useLocalDpi xmlns="" xmlns:a14="http://schemas.microsoft.com/office/drawing/2010/main" val="0"/>
              </a:ext>
            </a:extLst>
          </a:blip>
          <a:srcRect l="14473" t="24422" r="26645"/>
          <a:stretch/>
        </p:blipFill>
        <p:spPr bwMode="auto">
          <a:xfrm>
            <a:off x="7092280" y="260648"/>
            <a:ext cx="1738649" cy="1482943"/>
          </a:xfrm>
          <a:prstGeom prst="rect">
            <a:avLst/>
          </a:prstGeom>
          <a:noFill/>
          <a:extLst>
            <a:ext uri="{909E8E84-426E-40DD-AFC4-6F175D3DCCD1}">
              <a14:hiddenFill xmlns="" xmlns:a14="http://schemas.microsoft.com/office/drawing/2010/main">
                <a:solidFill>
                  <a:srgbClr val="FFFFFF"/>
                </a:solidFill>
              </a14:hiddenFill>
            </a:ext>
          </a:extLst>
        </p:spPr>
      </p:pic>
      <p:pic>
        <p:nvPicPr>
          <p:cNvPr id="1027" name="Picture 3" descr="C:\Users\admin\Desktop\приказы лето\Астана 1.bmp"/>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1331639" y="1430702"/>
            <a:ext cx="3096345" cy="4251151"/>
          </a:xfrm>
          <a:prstGeom prst="rect">
            <a:avLst/>
          </a:prstGeom>
          <a:noFill/>
          <a:extLst>
            <a:ext uri="{909E8E84-426E-40DD-AFC4-6F175D3DCCD1}">
              <a14:hiddenFill xmlns="" xmlns:a14="http://schemas.microsoft.com/office/drawing/2010/main">
                <a:solidFill>
                  <a:srgbClr val="FFFFFF"/>
                </a:solidFill>
              </a14:hiddenFill>
            </a:ext>
          </a:extLst>
        </p:spPr>
      </p:pic>
      <p:pic>
        <p:nvPicPr>
          <p:cNvPr id="1028" name="Picture 4" descr="C:\Users\admin\Desktop\приказы лето\Астана 2.bmp"/>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4721244" y="1916831"/>
            <a:ext cx="3240360" cy="4448877"/>
          </a:xfrm>
          <a:prstGeom prst="rect">
            <a:avLst/>
          </a:prstGeom>
          <a:noFill/>
          <a:extLst>
            <a:ext uri="{909E8E84-426E-40DD-AFC4-6F175D3DCCD1}">
              <a14:hiddenFill xmlns="" xmlns:a14="http://schemas.microsoft.com/office/drawing/2010/main">
                <a:solidFill>
                  <a:srgbClr val="FFFFFF"/>
                </a:solidFill>
              </a14:hiddenFill>
            </a:ext>
          </a:extLst>
        </p:spPr>
      </p:pic>
      <p:pic>
        <p:nvPicPr>
          <p:cNvPr id="1030" name="Picture 6" descr="http://img0.liveinternet.ru/images/attach/c/7/94/923/94923010_RRRRSSRRyoR_RSRRRRRS_241.png"/>
          <p:cNvPicPr>
            <a:picLocks noChangeAspect="1" noChangeArrowheads="1"/>
          </p:cNvPicPr>
          <p:nvPr/>
        </p:nvPicPr>
        <p:blipFill>
          <a:blip r:embed="rId7">
            <a:extLst>
              <a:ext uri="{28A0092B-C50C-407E-A947-70E740481C1C}">
                <a14:useLocalDpi xmlns="" xmlns:a14="http://schemas.microsoft.com/office/drawing/2010/main" val="0"/>
              </a:ext>
            </a:extLst>
          </a:blip>
          <a:srcRect/>
          <a:stretch>
            <a:fillRect/>
          </a:stretch>
        </p:blipFill>
        <p:spPr bwMode="auto">
          <a:xfrm rot="5400000">
            <a:off x="5991330" y="3713865"/>
            <a:ext cx="4986424" cy="1045877"/>
          </a:xfrm>
          <a:prstGeom prst="rect">
            <a:avLst/>
          </a:prstGeom>
          <a:noFill/>
          <a:extLst>
            <a:ext uri="{909E8E84-426E-40DD-AFC4-6F175D3DCCD1}">
              <a14:hiddenFill xmlns="" xmlns:a14="http://schemas.microsoft.com/office/drawing/2010/main">
                <a:solidFill>
                  <a:srgbClr val="FFFFFF"/>
                </a:solidFill>
              </a14:hiddenFill>
            </a:ext>
          </a:extLst>
        </p:spPr>
      </p:pic>
      <p:pic>
        <p:nvPicPr>
          <p:cNvPr id="9" name="Picture 6" descr="http://img0.liveinternet.ru/images/attach/c/7/94/923/94923010_RRRRSSRRyoR_RSRRRRRS_241.png"/>
          <p:cNvPicPr>
            <a:picLocks noChangeAspect="1" noChangeArrowheads="1"/>
          </p:cNvPicPr>
          <p:nvPr/>
        </p:nvPicPr>
        <p:blipFill>
          <a:blip r:embed="rId7">
            <a:extLst>
              <a:ext uri="{28A0092B-C50C-407E-A947-70E740481C1C}">
                <a14:useLocalDpi xmlns="" xmlns:a14="http://schemas.microsoft.com/office/drawing/2010/main" val="0"/>
              </a:ext>
            </a:extLst>
          </a:blip>
          <a:srcRect/>
          <a:stretch>
            <a:fillRect/>
          </a:stretch>
        </p:blipFill>
        <p:spPr bwMode="auto">
          <a:xfrm rot="5400000">
            <a:off x="-1329764" y="3109583"/>
            <a:ext cx="4098667" cy="1045877"/>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27975327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8" name="Picture 4" descr="ÐÐ¾ÑÐ¾Ð¶ÐµÐµ Ð¸Ð·Ð¾Ð±ÑÐ°Ð¶ÐµÐ½Ð¸Ðµ"/>
          <p:cNvPicPr>
            <a:picLocks noChangeAspect="1" noChangeArrowheads="1"/>
          </p:cNvPicPr>
          <p:nvPr/>
        </p:nvPicPr>
        <p:blipFill>
          <a:blip r:embed="rId2"/>
          <a:srcRect/>
          <a:stretch>
            <a:fillRect/>
          </a:stretch>
        </p:blipFill>
        <p:spPr bwMode="auto">
          <a:xfrm>
            <a:off x="0" y="10121"/>
            <a:ext cx="9144000" cy="6858000"/>
          </a:xfrm>
          <a:prstGeom prst="rect">
            <a:avLst/>
          </a:prstGeom>
          <a:noFill/>
        </p:spPr>
      </p:pic>
      <p:sp>
        <p:nvSpPr>
          <p:cNvPr id="6" name="Прямоугольник 5"/>
          <p:cNvSpPr/>
          <p:nvPr/>
        </p:nvSpPr>
        <p:spPr>
          <a:xfrm>
            <a:off x="0" y="4797152"/>
            <a:ext cx="9289176" cy="1003788"/>
          </a:xfrm>
          <a:prstGeom prst="rect">
            <a:avLst/>
          </a:prstGeom>
          <a:noFill/>
          <a:ln>
            <a:noFill/>
          </a:ln>
          <a:effectLst>
            <a:glow rad="101600">
              <a:schemeClr val="accent2">
                <a:satMod val="175000"/>
                <a:alpha val="40000"/>
              </a:schemeClr>
            </a:glow>
            <a:outerShdw blurRad="152400" dist="317500" dir="5400000" sx="90000" sy="-19000" rotWithShape="0">
              <a:prstClr val="black">
                <a:alpha val="15000"/>
              </a:prstClr>
            </a:outerShdw>
            <a:reflection blurRad="6350" stA="50000" endA="300" endPos="55500" dist="50800" dir="5400000" sy="-100000" algn="bl" rotWithShape="0"/>
          </a:effectLst>
          <a:scene3d>
            <a:camera prst="isometricOffAxis1Right"/>
            <a:lightRig rig="glow" dir="tl">
              <a:rot lat="0" lon="0" rev="4800000"/>
            </a:lightRig>
          </a:scene3d>
          <a:sp3d prstMaterial="matte">
            <a:bevelT w="127000" h="63500"/>
          </a:sp3d>
        </p:spPr>
        <p:txBody>
          <a:bodyPr wrap="square" lIns="79681" tIns="39840" rIns="79681" bIns="39840">
            <a:spAutoFit/>
            <a:sp3d contourW="25400" prstMaterial="matte">
              <a:bevelT w="25400" h="55880" prst="artDeco"/>
              <a:contourClr>
                <a:schemeClr val="accent2">
                  <a:tint val="20000"/>
                </a:schemeClr>
              </a:contourClr>
            </a:sp3d>
          </a:bodyPr>
          <a:lstStyle/>
          <a:p>
            <a:pPr algn="ctr"/>
            <a:r>
              <a:rPr lang="kk-KZ" sz="6000" b="1" spc="44"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Астанамыз - Нұр-Сұлтан!</a:t>
            </a:r>
            <a:endParaRPr lang="ru-RU" sz="6000" b="1" spc="44"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pic>
        <p:nvPicPr>
          <p:cNvPr id="11274" name="Picture 10" descr="ÐÐ¾ÑÐ¾Ð¶ÐµÐµ Ð¸Ð·Ð¾Ð±ÑÐ°Ð¶ÐµÐ½Ð¸Ðµ"/>
          <p:cNvPicPr>
            <a:picLocks noChangeAspect="1" noChangeArrowheads="1"/>
          </p:cNvPicPr>
          <p:nvPr/>
        </p:nvPicPr>
        <p:blipFill>
          <a:blip r:embed="rId3"/>
          <a:srcRect l="18534" t="17045" r="19471"/>
          <a:stretch>
            <a:fillRect/>
          </a:stretch>
        </p:blipFill>
        <p:spPr bwMode="auto">
          <a:xfrm>
            <a:off x="0" y="1"/>
            <a:ext cx="1790076" cy="1597481"/>
          </a:xfrm>
          <a:prstGeom prst="ellipse">
            <a:avLst/>
          </a:prstGeom>
          <a:ln>
            <a:noFill/>
          </a:ln>
          <a:effectLst>
            <a:softEdge rad="112500"/>
          </a:effectLst>
        </p:spPr>
      </p:pic>
      <p:pic>
        <p:nvPicPr>
          <p:cNvPr id="11276" name="Picture 12" descr="ÐÐ°ÑÑÐ¸Ð½ÐºÐ¸ Ð¿Ð¾ Ð·Ð°Ð¿ÑÐ¾ÑÑ Ð¶Ð°ÑÑÐ°Ñ Ð¶ÑÐ»Ñ Ð»Ð¾Ð³Ð¾ÑÐ¸Ð¿Ñ"/>
          <p:cNvPicPr>
            <a:picLocks noChangeAspect="1" noChangeArrowheads="1"/>
          </p:cNvPicPr>
          <p:nvPr/>
        </p:nvPicPr>
        <p:blipFill>
          <a:blip r:embed="rId4"/>
          <a:srcRect/>
          <a:stretch>
            <a:fillRect/>
          </a:stretch>
        </p:blipFill>
        <p:spPr bwMode="auto">
          <a:xfrm>
            <a:off x="7208748" y="0"/>
            <a:ext cx="1935252" cy="1537800"/>
          </a:xfrm>
          <a:prstGeom prst="ellipse">
            <a:avLst/>
          </a:prstGeom>
          <a:ln>
            <a:noFill/>
          </a:ln>
          <a:effectLst>
            <a:softEdge rad="112500"/>
          </a:effectLst>
        </p:spPr>
      </p:pic>
    </p:spTree>
    <p:extLst>
      <p:ext uri="{BB962C8B-B14F-4D97-AF65-F5344CB8AC3E}">
        <p14:creationId xmlns="" xmlns:p14="http://schemas.microsoft.com/office/powerpoint/2010/main" val="110479909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6" name="Picture 12" descr="ÐÐ°ÑÑÐ¸Ð½ÐºÐ¸ Ð¿Ð¾ Ð·Ð°Ð¿ÑÐ¾ÑÑ ÑÐ¾ÑÐ¾ Ð°ÑÑÐ°Ð½Ñ ÑÐµÐ¹ÑÐ°Ñ"/>
          <p:cNvPicPr>
            <a:picLocks noChangeAspect="1" noChangeArrowheads="1"/>
          </p:cNvPicPr>
          <p:nvPr/>
        </p:nvPicPr>
        <p:blipFill>
          <a:blip r:embed="rId2"/>
          <a:srcRect/>
          <a:stretch>
            <a:fillRect/>
          </a:stretch>
        </p:blipFill>
        <p:spPr bwMode="auto">
          <a:xfrm>
            <a:off x="-1" y="-199445"/>
            <a:ext cx="9144001" cy="7057445"/>
          </a:xfrm>
          <a:prstGeom prst="rect">
            <a:avLst/>
          </a:prstGeom>
          <a:noFill/>
        </p:spPr>
      </p:pic>
      <p:sp>
        <p:nvSpPr>
          <p:cNvPr id="1034" name="AutoShape 10" descr="ÐÐ°ÑÑÐ¸Ð½ÐºÐ¸ Ð¿Ð¾ Ð·Ð°Ð¿ÑÐ¾ÑÑ ÑÐ¾ÑÐ¾ Ð°ÑÑÐ°Ð½Ñ ÑÐµÐ¹ÑÐ°Ñ"/>
          <p:cNvSpPr>
            <a:spLocks noChangeAspect="1" noChangeArrowheads="1"/>
          </p:cNvSpPr>
          <p:nvPr/>
        </p:nvSpPr>
        <p:spPr bwMode="auto">
          <a:xfrm>
            <a:off x="131704" y="-131026"/>
            <a:ext cx="258032" cy="276452"/>
          </a:xfrm>
          <a:prstGeom prst="rect">
            <a:avLst/>
          </a:prstGeom>
          <a:noFill/>
        </p:spPr>
        <p:txBody>
          <a:bodyPr vert="horz" wrap="square" lIns="79681" tIns="39840" rIns="79681" bIns="39840" numCol="1" anchor="t" anchorCtr="0" compatLnSpc="1">
            <a:prstTxWarp prst="textNoShape">
              <a:avLst/>
            </a:prstTxWarp>
          </a:bodyPr>
          <a:lstStyle/>
          <a:p>
            <a:endParaRPr lang="ru-RU"/>
          </a:p>
        </p:txBody>
      </p:sp>
      <p:sp>
        <p:nvSpPr>
          <p:cNvPr id="5" name="Сердце 4"/>
          <p:cNvSpPr/>
          <p:nvPr/>
        </p:nvSpPr>
        <p:spPr>
          <a:xfrm>
            <a:off x="4632477" y="0"/>
            <a:ext cx="4172886" cy="4076936"/>
          </a:xfrm>
          <a:prstGeom prst="heart">
            <a:avLst/>
          </a:prstGeom>
          <a:ln>
            <a:solidFill>
              <a:srgbClr val="FF0000"/>
            </a:solidFill>
          </a:ln>
        </p:spPr>
        <p:style>
          <a:lnRef idx="1">
            <a:schemeClr val="accent2"/>
          </a:lnRef>
          <a:fillRef idx="2">
            <a:schemeClr val="accent2"/>
          </a:fillRef>
          <a:effectRef idx="1">
            <a:schemeClr val="accent2"/>
          </a:effectRef>
          <a:fontRef idx="minor">
            <a:schemeClr val="dk1"/>
          </a:fontRef>
        </p:style>
        <p:txBody>
          <a:bodyPr lIns="79681" tIns="39840" rIns="79681" bIns="39840" rtlCol="0" anchor="ctr"/>
          <a:lstStyle/>
          <a:p>
            <a:pPr algn="ctr"/>
            <a:endParaRPr lang="kk-KZ" sz="1400" dirty="0"/>
          </a:p>
          <a:p>
            <a:pPr algn="ctr"/>
            <a:endParaRPr lang="kk-KZ" sz="1400" dirty="0"/>
          </a:p>
          <a:p>
            <a:pPr algn="ctr"/>
            <a:endParaRPr lang="ru-RU" sz="1400" dirty="0"/>
          </a:p>
          <a:p>
            <a:pPr algn="ctr"/>
            <a:r>
              <a:rPr lang="ru-RU" sz="1300" dirty="0" err="1">
                <a:ln>
                  <a:solidFill>
                    <a:srgbClr val="002060"/>
                  </a:solidFill>
                </a:ln>
                <a:latin typeface="Times New Roman" pitchFamily="18" charset="0"/>
                <a:cs typeface="Times New Roman" pitchFamily="18" charset="0"/>
              </a:rPr>
              <a:t>Елорда</a:t>
            </a:r>
            <a:endParaRPr lang="ru-RU" sz="1300" dirty="0">
              <a:ln>
                <a:solidFill>
                  <a:srgbClr val="002060"/>
                </a:solidFill>
              </a:ln>
              <a:latin typeface="Times New Roman" pitchFamily="18" charset="0"/>
              <a:cs typeface="Times New Roman" pitchFamily="18" charset="0"/>
            </a:endParaRPr>
          </a:p>
          <a:p>
            <a:pPr algn="ctr"/>
            <a:r>
              <a:rPr lang="ru-RU" sz="1300" dirty="0">
                <a:ln>
                  <a:solidFill>
                    <a:srgbClr val="002060"/>
                  </a:solidFill>
                </a:ln>
                <a:latin typeface="Times New Roman" pitchFamily="18" charset="0"/>
                <a:cs typeface="Times New Roman" pitchFamily="18" charset="0"/>
              </a:rPr>
              <a:t> </a:t>
            </a:r>
            <a:r>
              <a:rPr lang="ru-RU" sz="1300" dirty="0" err="1">
                <a:ln>
                  <a:solidFill>
                    <a:srgbClr val="002060"/>
                  </a:solidFill>
                </a:ln>
                <a:latin typeface="Times New Roman" pitchFamily="18" charset="0"/>
                <a:cs typeface="Times New Roman" pitchFamily="18" charset="0"/>
              </a:rPr>
              <a:t>Киелі</a:t>
            </a:r>
            <a:r>
              <a:rPr lang="ru-RU" sz="1300" dirty="0">
                <a:ln>
                  <a:solidFill>
                    <a:srgbClr val="002060"/>
                  </a:solidFill>
                </a:ln>
                <a:latin typeface="Times New Roman" pitchFamily="18" charset="0"/>
                <a:cs typeface="Times New Roman" pitchFamily="18" charset="0"/>
              </a:rPr>
              <a:t> </a:t>
            </a:r>
            <a:r>
              <a:rPr lang="ru-RU" sz="1300" dirty="0" err="1">
                <a:ln>
                  <a:solidFill>
                    <a:srgbClr val="002060"/>
                  </a:solidFill>
                </a:ln>
                <a:latin typeface="Times New Roman" pitchFamily="18" charset="0"/>
                <a:cs typeface="Times New Roman" pitchFamily="18" charset="0"/>
              </a:rPr>
              <a:t>менің Елордам</a:t>
            </a:r>
            <a:r>
              <a:rPr lang="ru-RU" sz="1300" dirty="0">
                <a:ln>
                  <a:solidFill>
                    <a:srgbClr val="002060"/>
                  </a:solidFill>
                </a:ln>
                <a:latin typeface="Times New Roman" pitchFamily="18" charset="0"/>
                <a:cs typeface="Times New Roman" pitchFamily="18" charset="0"/>
              </a:rPr>
              <a:t>, </a:t>
            </a:r>
          </a:p>
          <a:p>
            <a:pPr algn="ctr"/>
            <a:r>
              <a:rPr lang="ru-RU" sz="1300" dirty="0" err="1">
                <a:ln>
                  <a:solidFill>
                    <a:srgbClr val="002060"/>
                  </a:solidFill>
                </a:ln>
                <a:latin typeface="Times New Roman" pitchFamily="18" charset="0"/>
                <a:cs typeface="Times New Roman" pitchFamily="18" charset="0"/>
              </a:rPr>
              <a:t>Арудай</a:t>
            </a:r>
            <a:r>
              <a:rPr lang="ru-RU" sz="1300" dirty="0">
                <a:ln>
                  <a:solidFill>
                    <a:srgbClr val="002060"/>
                  </a:solidFill>
                </a:ln>
                <a:latin typeface="Times New Roman" pitchFamily="18" charset="0"/>
                <a:cs typeface="Times New Roman" pitchFamily="18" charset="0"/>
              </a:rPr>
              <a:t> </a:t>
            </a:r>
            <a:r>
              <a:rPr lang="ru-RU" sz="1300" dirty="0" err="1">
                <a:ln>
                  <a:solidFill>
                    <a:srgbClr val="002060"/>
                  </a:solidFill>
                </a:ln>
                <a:latin typeface="Times New Roman" pitchFamily="18" charset="0"/>
                <a:cs typeface="Times New Roman" pitchFamily="18" charset="0"/>
              </a:rPr>
              <a:t>сұлу таранған.</a:t>
            </a:r>
            <a:r>
              <a:rPr lang="ru-RU" sz="1300" dirty="0">
                <a:ln>
                  <a:solidFill>
                    <a:srgbClr val="002060"/>
                  </a:solidFill>
                </a:ln>
                <a:latin typeface="Times New Roman" pitchFamily="18" charset="0"/>
                <a:cs typeface="Times New Roman" pitchFamily="18" charset="0"/>
              </a:rPr>
              <a:t> </a:t>
            </a:r>
          </a:p>
          <a:p>
            <a:pPr algn="ctr"/>
            <a:r>
              <a:rPr lang="ru-RU" sz="1300" dirty="0" err="1">
                <a:ln>
                  <a:solidFill>
                    <a:srgbClr val="002060"/>
                  </a:solidFill>
                </a:ln>
                <a:latin typeface="Times New Roman" pitchFamily="18" charset="0"/>
                <a:cs typeface="Times New Roman" pitchFamily="18" charset="0"/>
              </a:rPr>
              <a:t>Береке-бірлік</a:t>
            </a:r>
            <a:r>
              <a:rPr lang="ru-RU" sz="1300" dirty="0">
                <a:ln>
                  <a:solidFill>
                    <a:srgbClr val="002060"/>
                  </a:solidFill>
                </a:ln>
                <a:latin typeface="Times New Roman" pitchFamily="18" charset="0"/>
                <a:cs typeface="Times New Roman" pitchFamily="18" charset="0"/>
              </a:rPr>
              <a:t>, </a:t>
            </a:r>
            <a:r>
              <a:rPr lang="ru-RU" sz="1300" dirty="0" err="1">
                <a:ln>
                  <a:solidFill>
                    <a:srgbClr val="002060"/>
                  </a:solidFill>
                </a:ln>
                <a:latin typeface="Times New Roman" pitchFamily="18" charset="0"/>
                <a:cs typeface="Times New Roman" pitchFamily="18" charset="0"/>
              </a:rPr>
              <a:t>достықтың</a:t>
            </a:r>
            <a:r>
              <a:rPr lang="ru-RU" sz="1300" dirty="0">
                <a:ln>
                  <a:solidFill>
                    <a:srgbClr val="002060"/>
                  </a:solidFill>
                </a:ln>
                <a:latin typeface="Times New Roman" pitchFamily="18" charset="0"/>
                <a:cs typeface="Times New Roman" pitchFamily="18" charset="0"/>
              </a:rPr>
              <a:t> </a:t>
            </a:r>
          </a:p>
          <a:p>
            <a:pPr algn="ctr"/>
            <a:r>
              <a:rPr lang="ru-RU" sz="1300" dirty="0" err="1">
                <a:ln>
                  <a:solidFill>
                    <a:srgbClr val="002060"/>
                  </a:solidFill>
                </a:ln>
                <a:latin typeface="Times New Roman" pitchFamily="18" charset="0"/>
                <a:cs typeface="Times New Roman" pitchFamily="18" charset="0"/>
              </a:rPr>
              <a:t>Тұнығынан нәр алған.</a:t>
            </a:r>
            <a:r>
              <a:rPr lang="ru-RU" sz="1300" dirty="0">
                <a:ln>
                  <a:solidFill>
                    <a:srgbClr val="002060"/>
                  </a:solidFill>
                </a:ln>
                <a:latin typeface="Times New Roman" pitchFamily="18" charset="0"/>
                <a:cs typeface="Times New Roman" pitchFamily="18" charset="0"/>
              </a:rPr>
              <a:t> </a:t>
            </a:r>
          </a:p>
          <a:p>
            <a:pPr algn="ctr"/>
            <a:r>
              <a:rPr lang="ru-RU" sz="1300" dirty="0" err="1">
                <a:ln>
                  <a:solidFill>
                    <a:srgbClr val="002060"/>
                  </a:solidFill>
                </a:ln>
                <a:latin typeface="Times New Roman" pitchFamily="18" charset="0"/>
                <a:cs typeface="Times New Roman" pitchFamily="18" charset="0"/>
              </a:rPr>
              <a:t>Жайнай</a:t>
            </a:r>
            <a:r>
              <a:rPr lang="ru-RU" sz="1300" dirty="0">
                <a:ln>
                  <a:solidFill>
                    <a:srgbClr val="002060"/>
                  </a:solidFill>
                </a:ln>
                <a:latin typeface="Times New Roman" pitchFamily="18" charset="0"/>
                <a:cs typeface="Times New Roman" pitchFamily="18" charset="0"/>
              </a:rPr>
              <a:t> </a:t>
            </a:r>
            <a:r>
              <a:rPr lang="ru-RU" sz="1300" dirty="0" err="1">
                <a:ln>
                  <a:solidFill>
                    <a:srgbClr val="002060"/>
                  </a:solidFill>
                </a:ln>
                <a:latin typeface="Times New Roman" pitchFamily="18" charset="0"/>
                <a:cs typeface="Times New Roman" pitchFamily="18" charset="0"/>
              </a:rPr>
              <a:t>бер</a:t>
            </a:r>
            <a:r>
              <a:rPr lang="ru-RU" sz="1300" dirty="0">
                <a:ln>
                  <a:solidFill>
                    <a:srgbClr val="002060"/>
                  </a:solidFill>
                </a:ln>
                <a:latin typeface="Times New Roman" pitchFamily="18" charset="0"/>
                <a:cs typeface="Times New Roman" pitchFamily="18" charset="0"/>
              </a:rPr>
              <a:t>, </a:t>
            </a:r>
            <a:r>
              <a:rPr lang="ru-RU" sz="1300" dirty="0" err="1">
                <a:ln>
                  <a:solidFill>
                    <a:srgbClr val="002060"/>
                  </a:solidFill>
                </a:ln>
                <a:latin typeface="Times New Roman" pitchFamily="18" charset="0"/>
                <a:cs typeface="Times New Roman" pitchFamily="18" charset="0"/>
              </a:rPr>
              <a:t>жаңа Нұр-Сұлтан,</a:t>
            </a:r>
            <a:endParaRPr lang="ru-RU" sz="1300" dirty="0">
              <a:ln>
                <a:solidFill>
                  <a:srgbClr val="002060"/>
                </a:solidFill>
              </a:ln>
              <a:latin typeface="Times New Roman" pitchFamily="18" charset="0"/>
              <a:cs typeface="Times New Roman" pitchFamily="18" charset="0"/>
            </a:endParaRPr>
          </a:p>
          <a:p>
            <a:pPr algn="ctr"/>
            <a:r>
              <a:rPr lang="ru-RU" sz="1300" dirty="0">
                <a:ln>
                  <a:solidFill>
                    <a:srgbClr val="002060"/>
                  </a:solidFill>
                </a:ln>
                <a:latin typeface="Times New Roman" pitchFamily="18" charset="0"/>
                <a:cs typeface="Times New Roman" pitchFamily="18" charset="0"/>
              </a:rPr>
              <a:t> </a:t>
            </a:r>
            <a:r>
              <a:rPr lang="ru-RU" sz="1300" dirty="0" err="1">
                <a:ln>
                  <a:solidFill>
                    <a:srgbClr val="002060"/>
                  </a:solidFill>
                </a:ln>
                <a:latin typeface="Times New Roman" pitchFamily="18" charset="0"/>
                <a:cs typeface="Times New Roman" pitchFamily="18" charset="0"/>
              </a:rPr>
              <a:t>Ертегідей</a:t>
            </a:r>
            <a:r>
              <a:rPr lang="ru-RU" sz="1300" dirty="0">
                <a:ln>
                  <a:solidFill>
                    <a:srgbClr val="002060"/>
                  </a:solidFill>
                </a:ln>
                <a:latin typeface="Times New Roman" pitchFamily="18" charset="0"/>
                <a:cs typeface="Times New Roman" pitchFamily="18" charset="0"/>
              </a:rPr>
              <a:t> </a:t>
            </a:r>
            <a:r>
              <a:rPr lang="ru-RU" sz="1300" dirty="0" err="1">
                <a:ln>
                  <a:solidFill>
                    <a:srgbClr val="002060"/>
                  </a:solidFill>
                </a:ln>
                <a:latin typeface="Times New Roman" pitchFamily="18" charset="0"/>
                <a:cs typeface="Times New Roman" pitchFamily="18" charset="0"/>
              </a:rPr>
              <a:t>ғажап </a:t>
            </a:r>
            <a:r>
              <a:rPr lang="ru-RU" sz="1300" dirty="0">
                <a:ln>
                  <a:solidFill>
                    <a:srgbClr val="002060"/>
                  </a:solidFill>
                </a:ln>
                <a:latin typeface="Times New Roman" pitchFamily="18" charset="0"/>
                <a:cs typeface="Times New Roman" pitchFamily="18" charset="0"/>
              </a:rPr>
              <a:t>бас </a:t>
            </a:r>
            <a:r>
              <a:rPr lang="ru-RU" sz="1300" dirty="0" err="1">
                <a:ln>
                  <a:solidFill>
                    <a:srgbClr val="002060"/>
                  </a:solidFill>
                </a:ln>
                <a:latin typeface="Times New Roman" pitchFamily="18" charset="0"/>
                <a:cs typeface="Times New Roman" pitchFamily="18" charset="0"/>
              </a:rPr>
              <a:t>қалам</a:t>
            </a:r>
            <a:r>
              <a:rPr lang="ru-RU" sz="1300" dirty="0">
                <a:ln>
                  <a:solidFill>
                    <a:srgbClr val="002060"/>
                  </a:solidFill>
                </a:ln>
                <a:latin typeface="Times New Roman" pitchFamily="18" charset="0"/>
                <a:cs typeface="Times New Roman" pitchFamily="18" charset="0"/>
              </a:rPr>
              <a:t>. </a:t>
            </a:r>
          </a:p>
          <a:p>
            <a:pPr algn="ctr"/>
            <a:r>
              <a:rPr lang="ru-RU" sz="1300" dirty="0" err="1">
                <a:ln>
                  <a:solidFill>
                    <a:srgbClr val="002060"/>
                  </a:solidFill>
                </a:ln>
                <a:latin typeface="Times New Roman" pitchFamily="18" charset="0"/>
                <a:cs typeface="Times New Roman" pitchFamily="18" charset="0"/>
              </a:rPr>
              <a:t>Ынтымақтың тербеп</a:t>
            </a:r>
            <a:r>
              <a:rPr lang="ru-RU" sz="1300" dirty="0">
                <a:ln>
                  <a:solidFill>
                    <a:srgbClr val="002060"/>
                  </a:solidFill>
                </a:ln>
                <a:latin typeface="Times New Roman" pitchFamily="18" charset="0"/>
                <a:cs typeface="Times New Roman" pitchFamily="18" charset="0"/>
              </a:rPr>
              <a:t> </a:t>
            </a:r>
            <a:r>
              <a:rPr lang="ru-RU" sz="1300" dirty="0" err="1">
                <a:ln>
                  <a:solidFill>
                    <a:srgbClr val="002060"/>
                  </a:solidFill>
                </a:ln>
                <a:latin typeface="Times New Roman" pitchFamily="18" charset="0"/>
                <a:cs typeface="Times New Roman" pitchFamily="18" charset="0"/>
              </a:rPr>
              <a:t>бесігін</a:t>
            </a:r>
            <a:r>
              <a:rPr lang="ru-RU" sz="1300" dirty="0">
                <a:ln>
                  <a:solidFill>
                    <a:srgbClr val="002060"/>
                  </a:solidFill>
                </a:ln>
                <a:latin typeface="Times New Roman" pitchFamily="18" charset="0"/>
                <a:cs typeface="Times New Roman" pitchFamily="18" charset="0"/>
              </a:rPr>
              <a:t>, </a:t>
            </a:r>
          </a:p>
          <a:p>
            <a:pPr algn="ctr"/>
            <a:r>
              <a:rPr lang="ru-RU" sz="1300" dirty="0" err="1">
                <a:ln>
                  <a:solidFill>
                    <a:srgbClr val="002060"/>
                  </a:solidFill>
                </a:ln>
                <a:latin typeface="Times New Roman" pitchFamily="18" charset="0"/>
                <a:cs typeface="Times New Roman" pitchFamily="18" charset="0"/>
              </a:rPr>
              <a:t>Тәуелсіз </a:t>
            </a:r>
            <a:r>
              <a:rPr lang="ru-RU" sz="1300" dirty="0">
                <a:ln>
                  <a:solidFill>
                    <a:srgbClr val="002060"/>
                  </a:solidFill>
                </a:ln>
                <a:latin typeface="Times New Roman" pitchFamily="18" charset="0"/>
                <a:cs typeface="Times New Roman" pitchFamily="18" charset="0"/>
              </a:rPr>
              <a:t>ел </a:t>
            </a:r>
            <a:r>
              <a:rPr lang="ru-RU" sz="1300" dirty="0" err="1">
                <a:ln>
                  <a:solidFill>
                    <a:srgbClr val="002060"/>
                  </a:solidFill>
                </a:ln>
                <a:latin typeface="Times New Roman" pitchFamily="18" charset="0"/>
                <a:cs typeface="Times New Roman" pitchFamily="18" charset="0"/>
              </a:rPr>
              <a:t>көшін бастаған</a:t>
            </a:r>
            <a:r>
              <a:rPr lang="ru-RU" sz="1300" dirty="0">
                <a:ln>
                  <a:solidFill>
                    <a:srgbClr val="002060"/>
                  </a:solidFill>
                </a:ln>
                <a:latin typeface="Times New Roman" pitchFamily="18" charset="0"/>
                <a:cs typeface="Times New Roman" pitchFamily="18" charset="0"/>
              </a:rPr>
              <a:t>.</a:t>
            </a:r>
            <a:r>
              <a:rPr lang="ru-RU" sz="1400" dirty="0"/>
              <a:t/>
            </a:r>
            <a:br>
              <a:rPr lang="ru-RU" sz="1400" dirty="0"/>
            </a:br>
            <a:endParaRPr lang="ru-RU" sz="1400" dirty="0">
              <a:ln>
                <a:solidFill>
                  <a:srgbClr val="C00000"/>
                </a:solidFill>
              </a:ln>
              <a:solidFill>
                <a:srgbClr val="FF0000"/>
              </a:solidFill>
            </a:endParaRPr>
          </a:p>
        </p:txBody>
      </p:sp>
      <p:pic>
        <p:nvPicPr>
          <p:cNvPr id="1032" name="Picture 8" descr="ÐÐ¾ÑÐ¾Ð¶ÐµÐµ Ð¸Ð·Ð¾Ð±ÑÐ°Ð¶ÐµÐ½Ð¸Ðµ"/>
          <p:cNvPicPr>
            <a:picLocks noChangeAspect="1" noChangeArrowheads="1"/>
          </p:cNvPicPr>
          <p:nvPr/>
        </p:nvPicPr>
        <p:blipFill>
          <a:blip r:embed="rId3"/>
          <a:srcRect/>
          <a:stretch>
            <a:fillRect/>
          </a:stretch>
        </p:blipFill>
        <p:spPr bwMode="auto">
          <a:xfrm rot="20399148">
            <a:off x="6789515" y="3379864"/>
            <a:ext cx="2140107" cy="1746760"/>
          </a:xfrm>
          <a:prstGeom prst="rect">
            <a:avLst/>
          </a:prstGeom>
          <a:noFill/>
          <a:ln>
            <a:solidFill>
              <a:srgbClr val="FF0000"/>
            </a:solidFill>
          </a:ln>
        </p:spPr>
      </p:pic>
      <p:pic>
        <p:nvPicPr>
          <p:cNvPr id="1030" name="Picture 6" descr="ÐÐ¾ÑÐ¾Ð¶ÐµÐµ Ð¸Ð·Ð¾Ð±ÑÐ°Ð¶ÐµÐ½Ð¸Ðµ"/>
          <p:cNvPicPr>
            <a:picLocks noChangeAspect="1" noChangeArrowheads="1"/>
          </p:cNvPicPr>
          <p:nvPr/>
        </p:nvPicPr>
        <p:blipFill>
          <a:blip r:embed="rId4" cstate="print"/>
          <a:srcRect/>
          <a:stretch>
            <a:fillRect/>
          </a:stretch>
        </p:blipFill>
        <p:spPr bwMode="auto">
          <a:xfrm rot="19527009">
            <a:off x="4352157" y="3643477"/>
            <a:ext cx="2282607" cy="1757891"/>
          </a:xfrm>
          <a:prstGeom prst="rect">
            <a:avLst/>
          </a:prstGeom>
          <a:noFill/>
          <a:ln>
            <a:solidFill>
              <a:srgbClr val="FF0000"/>
            </a:solidFill>
          </a:ln>
        </p:spPr>
      </p:pic>
      <p:pic>
        <p:nvPicPr>
          <p:cNvPr id="1040" name="Picture 16" descr="ÐÐ°ÑÑÐ¸Ð½ÐºÐ¸ Ð¿Ð¾ Ð·Ð°Ð¿ÑÐ¾ÑÑ ÑÐ¾ÑÐ¾ Ð°ÑÑÐ°Ð½Ñ ÑÐµÐ¹ÑÐ°Ñ"/>
          <p:cNvPicPr>
            <a:picLocks noChangeAspect="1" noChangeArrowheads="1"/>
          </p:cNvPicPr>
          <p:nvPr/>
        </p:nvPicPr>
        <p:blipFill>
          <a:blip r:embed="rId5"/>
          <a:srcRect/>
          <a:stretch>
            <a:fillRect/>
          </a:stretch>
        </p:blipFill>
        <p:spPr bwMode="auto">
          <a:xfrm rot="20688943">
            <a:off x="5627572" y="5076051"/>
            <a:ext cx="2098623" cy="1513916"/>
          </a:xfrm>
          <a:prstGeom prst="rect">
            <a:avLst/>
          </a:prstGeom>
          <a:noFill/>
          <a:ln>
            <a:solidFill>
              <a:srgbClr val="FF0000"/>
            </a:solidFill>
          </a:ln>
        </p:spPr>
      </p:pic>
    </p:spTree>
    <p:extLst>
      <p:ext uri="{BB962C8B-B14F-4D97-AF65-F5344CB8AC3E}">
        <p14:creationId xmlns="" xmlns:p14="http://schemas.microsoft.com/office/powerpoint/2010/main" val="379289883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4" name="Picture 4" descr="ÐÐ¾ÑÐ¾Ð¶ÐµÐµ Ð¸Ð·Ð¾Ð±ÑÐ°Ð¶ÐµÐ½Ð¸Ðµ"/>
          <p:cNvPicPr>
            <a:picLocks noChangeAspect="1" noChangeArrowheads="1"/>
          </p:cNvPicPr>
          <p:nvPr/>
        </p:nvPicPr>
        <p:blipFill>
          <a:blip r:embed="rId2"/>
          <a:srcRect/>
          <a:stretch>
            <a:fillRect/>
          </a:stretch>
        </p:blipFill>
        <p:spPr bwMode="auto">
          <a:xfrm>
            <a:off x="0" y="0"/>
            <a:ext cx="9144000" cy="6858000"/>
          </a:xfrm>
          <a:prstGeom prst="rect">
            <a:avLst/>
          </a:prstGeom>
          <a:noFill/>
        </p:spPr>
      </p:pic>
      <p:pic>
        <p:nvPicPr>
          <p:cNvPr id="11274" name="Picture 10" descr="ÐÐ¾ÑÐ¾Ð¶ÐµÐµ Ð¸Ð·Ð¾Ð±ÑÐ°Ð¶ÐµÐ½Ð¸Ðµ"/>
          <p:cNvPicPr>
            <a:picLocks noChangeAspect="1" noChangeArrowheads="1"/>
          </p:cNvPicPr>
          <p:nvPr/>
        </p:nvPicPr>
        <p:blipFill>
          <a:blip r:embed="rId3"/>
          <a:srcRect l="18534" t="17045" r="19471"/>
          <a:stretch>
            <a:fillRect/>
          </a:stretch>
        </p:blipFill>
        <p:spPr bwMode="auto">
          <a:xfrm>
            <a:off x="0" y="1"/>
            <a:ext cx="1790076" cy="1597481"/>
          </a:xfrm>
          <a:prstGeom prst="ellipse">
            <a:avLst/>
          </a:prstGeom>
          <a:ln>
            <a:noFill/>
          </a:ln>
          <a:effectLst>
            <a:softEdge rad="112500"/>
          </a:effectLst>
        </p:spPr>
      </p:pic>
      <p:pic>
        <p:nvPicPr>
          <p:cNvPr id="11276" name="Picture 12" descr="ÐÐ°ÑÑÐ¸Ð½ÐºÐ¸ Ð¿Ð¾ Ð·Ð°Ð¿ÑÐ¾ÑÑ Ð¶Ð°ÑÑÐ°Ñ Ð¶ÑÐ»Ñ Ð»Ð¾Ð³Ð¾ÑÐ¸Ð¿Ñ"/>
          <p:cNvPicPr>
            <a:picLocks noChangeAspect="1" noChangeArrowheads="1"/>
          </p:cNvPicPr>
          <p:nvPr/>
        </p:nvPicPr>
        <p:blipFill>
          <a:blip r:embed="rId4"/>
          <a:srcRect/>
          <a:stretch>
            <a:fillRect/>
          </a:stretch>
        </p:blipFill>
        <p:spPr bwMode="auto">
          <a:xfrm>
            <a:off x="7208748" y="0"/>
            <a:ext cx="1935252" cy="1537800"/>
          </a:xfrm>
          <a:prstGeom prst="ellipse">
            <a:avLst/>
          </a:prstGeom>
          <a:ln>
            <a:noFill/>
          </a:ln>
          <a:effectLst>
            <a:softEdge rad="112500"/>
          </a:effectLst>
        </p:spPr>
      </p:pic>
      <p:sp>
        <p:nvSpPr>
          <p:cNvPr id="9" name="Заголовок 1"/>
          <p:cNvSpPr txBox="1">
            <a:spLocks/>
          </p:cNvSpPr>
          <p:nvPr/>
        </p:nvSpPr>
        <p:spPr>
          <a:xfrm>
            <a:off x="1729599" y="1"/>
            <a:ext cx="5866232" cy="1143000"/>
          </a:xfrm>
          <a:prstGeom prst="rect">
            <a:avLst/>
          </a:prstGeom>
        </p:spPr>
        <p:txBody>
          <a:bodyPr vert="horz" lIns="91433" tIns="45717" rIns="91433" bIns="45717" rtlCol="0" anchor="ctr">
            <a:normAutofit/>
          </a:bodyPr>
          <a:lstStyle/>
          <a:p>
            <a:pPr algn="ctr" defTabSz="914337">
              <a:spcBef>
                <a:spcPct val="0"/>
              </a:spcBef>
              <a:defRPr/>
            </a:pPr>
            <a:r>
              <a:rPr lang="kk-KZ" sz="2100" b="1" i="1" dirty="0">
                <a:solidFill>
                  <a:srgbClr val="FF0000"/>
                </a:solidFill>
                <a:latin typeface="Times New Roman" pitchFamily="18" charset="0"/>
                <a:ea typeface="+mj-ea"/>
                <a:cs typeface="Times New Roman" pitchFamily="18" charset="0"/>
              </a:rPr>
              <a:t>“Рухани жаңғыру” және “Жастар жылы-2019” жылына арналған саяхатқа шығу бұйрықтары</a:t>
            </a:r>
            <a:endParaRPr lang="ru-RU" sz="2100" b="1" i="1" dirty="0">
              <a:solidFill>
                <a:srgbClr val="FF0000"/>
              </a:solidFill>
              <a:latin typeface="Times New Roman" pitchFamily="18" charset="0"/>
              <a:ea typeface="+mj-ea"/>
              <a:cs typeface="Times New Roman" pitchFamily="18" charset="0"/>
            </a:endParaRPr>
          </a:p>
        </p:txBody>
      </p:sp>
      <p:pic>
        <p:nvPicPr>
          <p:cNvPr id="10" name="Рисунок 9" descr="Изображение 007.jpg"/>
          <p:cNvPicPr>
            <a:picLocks noChangeAspect="1"/>
          </p:cNvPicPr>
          <p:nvPr/>
        </p:nvPicPr>
        <p:blipFill>
          <a:blip r:embed="rId5" cstate="print"/>
          <a:srcRect b="3284"/>
          <a:stretch>
            <a:fillRect/>
          </a:stretch>
        </p:blipFill>
        <p:spPr>
          <a:xfrm>
            <a:off x="701497" y="1614777"/>
            <a:ext cx="2556243" cy="3693238"/>
          </a:xfrm>
          <a:prstGeom prst="rect">
            <a:avLst/>
          </a:prstGeom>
          <a:ln>
            <a:solidFill>
              <a:srgbClr val="FF0000"/>
            </a:solidFill>
          </a:ln>
        </p:spPr>
      </p:pic>
      <p:pic>
        <p:nvPicPr>
          <p:cNvPr id="11" name="Рисунок 10" descr="Изображение 008.jpg"/>
          <p:cNvPicPr>
            <a:picLocks noChangeAspect="1"/>
          </p:cNvPicPr>
          <p:nvPr/>
        </p:nvPicPr>
        <p:blipFill>
          <a:blip r:embed="rId6" cstate="print"/>
          <a:srcRect b="11837"/>
          <a:stretch>
            <a:fillRect/>
          </a:stretch>
        </p:blipFill>
        <p:spPr>
          <a:xfrm>
            <a:off x="5479149" y="2651476"/>
            <a:ext cx="2842401" cy="3996590"/>
          </a:xfrm>
          <a:prstGeom prst="rect">
            <a:avLst/>
          </a:prstGeom>
          <a:ln>
            <a:solidFill>
              <a:srgbClr val="FF0000"/>
            </a:solidFill>
          </a:ln>
        </p:spPr>
      </p:pic>
    </p:spTree>
    <p:extLst>
      <p:ext uri="{BB962C8B-B14F-4D97-AF65-F5344CB8AC3E}">
        <p14:creationId xmlns="" xmlns:p14="http://schemas.microsoft.com/office/powerpoint/2010/main" val="427146096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2" name="Picture 4" descr="ÐÐ¾ÑÐ¾Ð¶ÐµÐµ Ð¸Ð·Ð¾Ð±ÑÐ°Ð¶ÐµÐ½Ð¸Ðµ"/>
          <p:cNvPicPr>
            <a:picLocks noChangeAspect="1" noChangeArrowheads="1"/>
          </p:cNvPicPr>
          <p:nvPr/>
        </p:nvPicPr>
        <p:blipFill>
          <a:blip r:embed="rId2"/>
          <a:srcRect/>
          <a:stretch>
            <a:fillRect/>
          </a:stretch>
        </p:blipFill>
        <p:spPr bwMode="auto">
          <a:xfrm>
            <a:off x="0" y="0"/>
            <a:ext cx="9144000" cy="6858000"/>
          </a:xfrm>
          <a:prstGeom prst="rect">
            <a:avLst/>
          </a:prstGeom>
          <a:noFill/>
        </p:spPr>
      </p:pic>
      <p:pic>
        <p:nvPicPr>
          <p:cNvPr id="11274" name="Picture 10" descr="ÐÐ¾ÑÐ¾Ð¶ÐµÐµ Ð¸Ð·Ð¾Ð±ÑÐ°Ð¶ÐµÐ½Ð¸Ðµ"/>
          <p:cNvPicPr>
            <a:picLocks noChangeAspect="1" noChangeArrowheads="1"/>
          </p:cNvPicPr>
          <p:nvPr/>
        </p:nvPicPr>
        <p:blipFill>
          <a:blip r:embed="rId3"/>
          <a:srcRect l="18534" t="17045" r="19471"/>
          <a:stretch>
            <a:fillRect/>
          </a:stretch>
        </p:blipFill>
        <p:spPr bwMode="auto">
          <a:xfrm>
            <a:off x="0" y="1"/>
            <a:ext cx="1790076" cy="1597481"/>
          </a:xfrm>
          <a:prstGeom prst="ellipse">
            <a:avLst/>
          </a:prstGeom>
          <a:ln>
            <a:noFill/>
          </a:ln>
          <a:effectLst>
            <a:softEdge rad="112500"/>
          </a:effectLst>
        </p:spPr>
      </p:pic>
      <p:pic>
        <p:nvPicPr>
          <p:cNvPr id="11276" name="Picture 12" descr="ÐÐ°ÑÑÐ¸Ð½ÐºÐ¸ Ð¿Ð¾ Ð·Ð°Ð¿ÑÐ¾ÑÑ Ð¶Ð°ÑÑÐ°Ñ Ð¶ÑÐ»Ñ Ð»Ð¾Ð³Ð¾ÑÐ¸Ð¿Ñ"/>
          <p:cNvPicPr>
            <a:picLocks noChangeAspect="1" noChangeArrowheads="1"/>
          </p:cNvPicPr>
          <p:nvPr/>
        </p:nvPicPr>
        <p:blipFill>
          <a:blip r:embed="rId4"/>
          <a:srcRect/>
          <a:stretch>
            <a:fillRect/>
          </a:stretch>
        </p:blipFill>
        <p:spPr bwMode="auto">
          <a:xfrm>
            <a:off x="7208748" y="0"/>
            <a:ext cx="1935252" cy="1537800"/>
          </a:xfrm>
          <a:prstGeom prst="ellipse">
            <a:avLst/>
          </a:prstGeom>
          <a:ln>
            <a:noFill/>
          </a:ln>
          <a:effectLst>
            <a:softEdge rad="112500"/>
          </a:effectLst>
        </p:spPr>
      </p:pic>
      <p:pic>
        <p:nvPicPr>
          <p:cNvPr id="7" name="Рисунок 6" descr="IMG-20190531-WA0183.jpg"/>
          <p:cNvPicPr>
            <a:picLocks noChangeAspect="1"/>
          </p:cNvPicPr>
          <p:nvPr/>
        </p:nvPicPr>
        <p:blipFill>
          <a:blip r:embed="rId5" cstate="print"/>
          <a:stretch>
            <a:fillRect/>
          </a:stretch>
        </p:blipFill>
        <p:spPr>
          <a:xfrm rot="19963286">
            <a:off x="3834521" y="3283092"/>
            <a:ext cx="2499699" cy="2008603"/>
          </a:xfrm>
          <a:prstGeom prst="rect">
            <a:avLst/>
          </a:prstGeom>
          <a:ln>
            <a:solidFill>
              <a:srgbClr val="FF0000"/>
            </a:solidFill>
          </a:ln>
        </p:spPr>
      </p:pic>
      <p:pic>
        <p:nvPicPr>
          <p:cNvPr id="8" name="Рисунок 7" descr="IMG-20190531-WA0183.jpg"/>
          <p:cNvPicPr>
            <a:picLocks noChangeAspect="1"/>
          </p:cNvPicPr>
          <p:nvPr/>
        </p:nvPicPr>
        <p:blipFill>
          <a:blip r:embed="rId6" cstate="print"/>
          <a:stretch>
            <a:fillRect/>
          </a:stretch>
        </p:blipFill>
        <p:spPr>
          <a:xfrm rot="20594315">
            <a:off x="3483421" y="1161222"/>
            <a:ext cx="2600494" cy="2089595"/>
          </a:xfrm>
          <a:prstGeom prst="rect">
            <a:avLst/>
          </a:prstGeom>
          <a:ln>
            <a:solidFill>
              <a:srgbClr val="FF0000"/>
            </a:solidFill>
          </a:ln>
        </p:spPr>
      </p:pic>
      <p:pic>
        <p:nvPicPr>
          <p:cNvPr id="9" name="Рисунок 8" descr="IMG-20190531-WA0183.jpg"/>
          <p:cNvPicPr>
            <a:picLocks noChangeAspect="1"/>
          </p:cNvPicPr>
          <p:nvPr/>
        </p:nvPicPr>
        <p:blipFill>
          <a:blip r:embed="rId7" cstate="print"/>
          <a:stretch>
            <a:fillRect/>
          </a:stretch>
        </p:blipFill>
        <p:spPr>
          <a:xfrm rot="20767799">
            <a:off x="6265345" y="1938745"/>
            <a:ext cx="2620653" cy="2105793"/>
          </a:xfrm>
          <a:prstGeom prst="rect">
            <a:avLst/>
          </a:prstGeom>
          <a:ln>
            <a:solidFill>
              <a:srgbClr val="FF0000"/>
            </a:solidFill>
          </a:ln>
        </p:spPr>
      </p:pic>
      <p:pic>
        <p:nvPicPr>
          <p:cNvPr id="11" name="Рисунок 10" descr="IMG-20190531-WA0183.jpg"/>
          <p:cNvPicPr>
            <a:picLocks noChangeAspect="1"/>
          </p:cNvPicPr>
          <p:nvPr/>
        </p:nvPicPr>
        <p:blipFill>
          <a:blip r:embed="rId8" cstate="print"/>
          <a:stretch>
            <a:fillRect/>
          </a:stretch>
        </p:blipFill>
        <p:spPr>
          <a:xfrm rot="20202771">
            <a:off x="6176986" y="4327752"/>
            <a:ext cx="2660971" cy="1833671"/>
          </a:xfrm>
          <a:prstGeom prst="rect">
            <a:avLst/>
          </a:prstGeom>
          <a:ln>
            <a:solidFill>
              <a:srgbClr val="FF0000"/>
            </a:solidFill>
          </a:ln>
        </p:spPr>
      </p:pic>
      <p:sp>
        <p:nvSpPr>
          <p:cNvPr id="10" name="Прямоугольник 9"/>
          <p:cNvSpPr/>
          <p:nvPr/>
        </p:nvSpPr>
        <p:spPr>
          <a:xfrm>
            <a:off x="1729599" y="254111"/>
            <a:ext cx="5797520" cy="557512"/>
          </a:xfrm>
          <a:prstGeom prst="rect">
            <a:avLst/>
          </a:prstGeom>
          <a:noFill/>
        </p:spPr>
        <p:txBody>
          <a:bodyPr wrap="square" lIns="79681" tIns="39840" rIns="79681" bIns="3984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ru-RU" sz="3100" b="1" spc="44" dirty="0" err="1">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Нұр-Сұлтан қаласына саяхат</a:t>
            </a:r>
            <a:endParaRPr lang="ru-RU" sz="3100" b="1" spc="44"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endParaRPr>
          </a:p>
        </p:txBody>
      </p:sp>
    </p:spTree>
    <p:extLst>
      <p:ext uri="{BB962C8B-B14F-4D97-AF65-F5344CB8AC3E}">
        <p14:creationId xmlns="" xmlns:p14="http://schemas.microsoft.com/office/powerpoint/2010/main" val="339447588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ÐÐ¾ÑÐ¾Ð¶ÐµÐµ Ð¸Ð·Ð¾Ð±ÑÐ°Ð¶ÐµÐ½Ð¸Ðµ"/>
          <p:cNvPicPr>
            <a:picLocks noChangeAspect="1" noChangeArrowheads="1"/>
          </p:cNvPicPr>
          <p:nvPr/>
        </p:nvPicPr>
        <p:blipFill>
          <a:blip r:embed="rId2"/>
          <a:srcRect b="19885"/>
          <a:stretch>
            <a:fillRect/>
          </a:stretch>
        </p:blipFill>
        <p:spPr bwMode="auto">
          <a:xfrm>
            <a:off x="0" y="1"/>
            <a:ext cx="9144000" cy="5308015"/>
          </a:xfrm>
          <a:prstGeom prst="rect">
            <a:avLst/>
          </a:prstGeom>
          <a:noFill/>
        </p:spPr>
      </p:pic>
      <p:pic>
        <p:nvPicPr>
          <p:cNvPr id="11274" name="Picture 10" descr="ÐÐ¾ÑÐ¾Ð¶ÐµÐµ Ð¸Ð·Ð¾Ð±ÑÐ°Ð¶ÐµÐ½Ð¸Ðµ"/>
          <p:cNvPicPr>
            <a:picLocks noChangeAspect="1" noChangeArrowheads="1"/>
          </p:cNvPicPr>
          <p:nvPr/>
        </p:nvPicPr>
        <p:blipFill>
          <a:blip r:embed="rId3"/>
          <a:srcRect l="18534" t="17045" r="19471"/>
          <a:stretch>
            <a:fillRect/>
          </a:stretch>
        </p:blipFill>
        <p:spPr bwMode="auto">
          <a:xfrm>
            <a:off x="0" y="1"/>
            <a:ext cx="1669123" cy="1308203"/>
          </a:xfrm>
          <a:prstGeom prst="ellipse">
            <a:avLst/>
          </a:prstGeom>
          <a:ln>
            <a:noFill/>
          </a:ln>
          <a:effectLst>
            <a:softEdge rad="112500"/>
          </a:effectLst>
        </p:spPr>
      </p:pic>
      <p:pic>
        <p:nvPicPr>
          <p:cNvPr id="11276" name="Picture 12" descr="ÐÐ°ÑÑÐ¸Ð½ÐºÐ¸ Ð¿Ð¾ Ð·Ð°Ð¿ÑÐ¾ÑÑ Ð¶Ð°ÑÑÐ°Ñ Ð¶ÑÐ»Ñ Ð»Ð¾Ð³Ð¾ÑÐ¸Ð¿Ñ"/>
          <p:cNvPicPr>
            <a:picLocks noChangeAspect="1" noChangeArrowheads="1"/>
          </p:cNvPicPr>
          <p:nvPr/>
        </p:nvPicPr>
        <p:blipFill>
          <a:blip r:embed="rId4"/>
          <a:srcRect/>
          <a:stretch>
            <a:fillRect/>
          </a:stretch>
        </p:blipFill>
        <p:spPr bwMode="auto">
          <a:xfrm>
            <a:off x="7051541" y="0"/>
            <a:ext cx="1814298" cy="1441688"/>
          </a:xfrm>
          <a:prstGeom prst="ellipse">
            <a:avLst/>
          </a:prstGeom>
          <a:ln>
            <a:noFill/>
          </a:ln>
          <a:effectLst>
            <a:softEdge rad="112500"/>
          </a:effectLst>
        </p:spPr>
      </p:pic>
      <p:pic>
        <p:nvPicPr>
          <p:cNvPr id="7" name="Рисунок 6" descr="IMG-20190531-WA0183.jpg"/>
          <p:cNvPicPr>
            <a:picLocks noChangeAspect="1"/>
          </p:cNvPicPr>
          <p:nvPr/>
        </p:nvPicPr>
        <p:blipFill>
          <a:blip r:embed="rId5" cstate="print"/>
          <a:stretch>
            <a:fillRect/>
          </a:stretch>
        </p:blipFill>
        <p:spPr>
          <a:xfrm>
            <a:off x="217684" y="4919254"/>
            <a:ext cx="2116681" cy="1749428"/>
          </a:xfrm>
          <a:prstGeom prst="rect">
            <a:avLst/>
          </a:prstGeom>
          <a:ln>
            <a:solidFill>
              <a:srgbClr val="FF0000"/>
            </a:solidFill>
          </a:ln>
        </p:spPr>
      </p:pic>
      <p:sp>
        <p:nvSpPr>
          <p:cNvPr id="10" name="Прямоугольник 9"/>
          <p:cNvSpPr/>
          <p:nvPr/>
        </p:nvSpPr>
        <p:spPr>
          <a:xfrm>
            <a:off x="1003880" y="578079"/>
            <a:ext cx="5797520" cy="557512"/>
          </a:xfrm>
          <a:prstGeom prst="rect">
            <a:avLst/>
          </a:prstGeom>
          <a:noFill/>
        </p:spPr>
        <p:txBody>
          <a:bodyPr wrap="square" lIns="79681" tIns="39840" rIns="79681" bIns="3984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ru-RU" sz="3100" b="1" spc="44"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a:t>
            </a:r>
            <a:r>
              <a:rPr lang="ru-RU" sz="3100" b="1" spc="44" dirty="0" err="1">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Хазірет</a:t>
            </a:r>
            <a:r>
              <a:rPr lang="ru-RU" sz="3100" b="1" spc="44"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 </a:t>
            </a:r>
            <a:r>
              <a:rPr lang="ru-RU" sz="3100" b="1" spc="44" dirty="0" err="1">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Сұлтан» мешіті</a:t>
            </a:r>
            <a:endParaRPr lang="ru-RU" sz="3100" b="1" spc="44"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endParaRPr>
          </a:p>
        </p:txBody>
      </p:sp>
      <p:pic>
        <p:nvPicPr>
          <p:cNvPr id="12" name="Рисунок 11" descr="IMG-20190531-WA0183.jpg"/>
          <p:cNvPicPr>
            <a:picLocks noChangeAspect="1"/>
          </p:cNvPicPr>
          <p:nvPr/>
        </p:nvPicPr>
        <p:blipFill>
          <a:blip r:embed="rId6" cstate="print"/>
          <a:stretch>
            <a:fillRect/>
          </a:stretch>
        </p:blipFill>
        <p:spPr>
          <a:xfrm rot="20790148">
            <a:off x="2557642" y="4831788"/>
            <a:ext cx="2208470" cy="1774588"/>
          </a:xfrm>
          <a:prstGeom prst="rect">
            <a:avLst/>
          </a:prstGeom>
          <a:ln>
            <a:solidFill>
              <a:srgbClr val="FF0000"/>
            </a:solidFill>
          </a:ln>
        </p:spPr>
      </p:pic>
      <p:pic>
        <p:nvPicPr>
          <p:cNvPr id="13" name="Рисунок 12" descr="IMG-20190531-WA0183.jpg"/>
          <p:cNvPicPr>
            <a:picLocks noChangeAspect="1"/>
          </p:cNvPicPr>
          <p:nvPr/>
        </p:nvPicPr>
        <p:blipFill>
          <a:blip r:embed="rId7" cstate="print"/>
          <a:stretch>
            <a:fillRect/>
          </a:stretch>
        </p:blipFill>
        <p:spPr>
          <a:xfrm rot="19865196">
            <a:off x="4827993" y="4679698"/>
            <a:ext cx="2151500" cy="1728811"/>
          </a:xfrm>
          <a:prstGeom prst="rect">
            <a:avLst/>
          </a:prstGeom>
          <a:ln>
            <a:solidFill>
              <a:srgbClr val="FF0000"/>
            </a:solidFill>
          </a:ln>
        </p:spPr>
      </p:pic>
      <p:pic>
        <p:nvPicPr>
          <p:cNvPr id="14" name="Рисунок 13" descr="IMG-20190531-WA0183.jpg"/>
          <p:cNvPicPr>
            <a:picLocks noChangeAspect="1"/>
          </p:cNvPicPr>
          <p:nvPr/>
        </p:nvPicPr>
        <p:blipFill>
          <a:blip r:embed="rId8" cstate="print"/>
          <a:stretch>
            <a:fillRect/>
          </a:stretch>
        </p:blipFill>
        <p:spPr>
          <a:xfrm>
            <a:off x="6991065" y="4953931"/>
            <a:ext cx="1874774" cy="1714751"/>
          </a:xfrm>
          <a:prstGeom prst="rect">
            <a:avLst/>
          </a:prstGeom>
          <a:ln>
            <a:solidFill>
              <a:srgbClr val="FF0000"/>
            </a:solidFill>
          </a:ln>
        </p:spPr>
      </p:pic>
    </p:spTree>
    <p:extLst>
      <p:ext uri="{BB962C8B-B14F-4D97-AF65-F5344CB8AC3E}">
        <p14:creationId xmlns="" xmlns:p14="http://schemas.microsoft.com/office/powerpoint/2010/main" val="26821357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ÐÐ°ÑÑÐ¸Ð½ÐºÐ¸ Ð¿Ð¾ Ð·Ð°Ð¿ÑÐ¾ÑÑ ÑÐ¾ÑÐ¾ Ð°ÑÑÐ°Ð½Ñ ÑÐµÐ¹ÑÐ°Ñ"/>
          <p:cNvPicPr>
            <a:picLocks noChangeAspect="1" noChangeArrowheads="1"/>
          </p:cNvPicPr>
          <p:nvPr/>
        </p:nvPicPr>
        <p:blipFill>
          <a:blip r:embed="rId2"/>
          <a:srcRect/>
          <a:stretch>
            <a:fillRect/>
          </a:stretch>
        </p:blipFill>
        <p:spPr bwMode="auto">
          <a:xfrm>
            <a:off x="0" y="0"/>
            <a:ext cx="9144000" cy="6858000"/>
          </a:xfrm>
          <a:prstGeom prst="rect">
            <a:avLst/>
          </a:prstGeom>
          <a:noFill/>
        </p:spPr>
      </p:pic>
      <p:pic>
        <p:nvPicPr>
          <p:cNvPr id="11274" name="Picture 10" descr="ÐÐ¾ÑÐ¾Ð¶ÐµÐµ Ð¸Ð·Ð¾Ð±ÑÐ°Ð¶ÐµÐ½Ð¸Ðµ"/>
          <p:cNvPicPr>
            <a:picLocks noChangeAspect="1" noChangeArrowheads="1"/>
          </p:cNvPicPr>
          <p:nvPr/>
        </p:nvPicPr>
        <p:blipFill>
          <a:blip r:embed="rId3"/>
          <a:srcRect l="18534" t="17045" r="19471"/>
          <a:stretch>
            <a:fillRect/>
          </a:stretch>
        </p:blipFill>
        <p:spPr bwMode="auto">
          <a:xfrm>
            <a:off x="0" y="1"/>
            <a:ext cx="1790076" cy="1597481"/>
          </a:xfrm>
          <a:prstGeom prst="ellipse">
            <a:avLst/>
          </a:prstGeom>
          <a:ln>
            <a:noFill/>
          </a:ln>
          <a:effectLst>
            <a:softEdge rad="112500"/>
          </a:effectLst>
        </p:spPr>
      </p:pic>
      <p:pic>
        <p:nvPicPr>
          <p:cNvPr id="11276" name="Picture 12" descr="ÐÐ°ÑÑÐ¸Ð½ÐºÐ¸ Ð¿Ð¾ Ð·Ð°Ð¿ÑÐ¾ÑÑ Ð¶Ð°ÑÑÐ°Ñ Ð¶ÑÐ»Ñ Ð»Ð¾Ð³Ð¾ÑÐ¸Ð¿Ñ"/>
          <p:cNvPicPr>
            <a:picLocks noChangeAspect="1" noChangeArrowheads="1"/>
          </p:cNvPicPr>
          <p:nvPr/>
        </p:nvPicPr>
        <p:blipFill>
          <a:blip r:embed="rId4"/>
          <a:srcRect/>
          <a:stretch>
            <a:fillRect/>
          </a:stretch>
        </p:blipFill>
        <p:spPr bwMode="auto">
          <a:xfrm>
            <a:off x="7208748" y="0"/>
            <a:ext cx="1935252" cy="1537800"/>
          </a:xfrm>
          <a:prstGeom prst="ellipse">
            <a:avLst/>
          </a:prstGeom>
          <a:ln>
            <a:noFill/>
          </a:ln>
          <a:effectLst>
            <a:softEdge rad="112500"/>
          </a:effectLst>
        </p:spPr>
      </p:pic>
      <p:pic>
        <p:nvPicPr>
          <p:cNvPr id="7" name="Рисунок 6" descr="IMG-20190531-WA0183.jpg"/>
          <p:cNvPicPr>
            <a:picLocks noChangeAspect="1"/>
          </p:cNvPicPr>
          <p:nvPr/>
        </p:nvPicPr>
        <p:blipFill>
          <a:blip r:embed="rId5" cstate="print"/>
          <a:stretch>
            <a:fillRect/>
          </a:stretch>
        </p:blipFill>
        <p:spPr>
          <a:xfrm>
            <a:off x="217684" y="4595285"/>
            <a:ext cx="2499700" cy="2008603"/>
          </a:xfrm>
          <a:prstGeom prst="snip1Rect">
            <a:avLst/>
          </a:prstGeom>
          <a:ln>
            <a:solidFill>
              <a:srgbClr val="FF0000"/>
            </a:solidFill>
          </a:ln>
        </p:spPr>
      </p:pic>
      <p:pic>
        <p:nvPicPr>
          <p:cNvPr id="8" name="Рисунок 7" descr="IMG-20190531-WA0183.jpg"/>
          <p:cNvPicPr>
            <a:picLocks noChangeAspect="1"/>
          </p:cNvPicPr>
          <p:nvPr/>
        </p:nvPicPr>
        <p:blipFill>
          <a:blip r:embed="rId6" cstate="print"/>
          <a:stretch>
            <a:fillRect/>
          </a:stretch>
        </p:blipFill>
        <p:spPr>
          <a:xfrm>
            <a:off x="3241515" y="1938746"/>
            <a:ext cx="2600494" cy="2089595"/>
          </a:xfrm>
          <a:prstGeom prst="rect">
            <a:avLst/>
          </a:prstGeom>
          <a:ln>
            <a:solidFill>
              <a:srgbClr val="FF0000"/>
            </a:solidFill>
          </a:ln>
        </p:spPr>
      </p:pic>
      <p:pic>
        <p:nvPicPr>
          <p:cNvPr id="9" name="Рисунок 8" descr="IMG-20190531-WA0183.jpg"/>
          <p:cNvPicPr>
            <a:picLocks noChangeAspect="1"/>
          </p:cNvPicPr>
          <p:nvPr/>
        </p:nvPicPr>
        <p:blipFill>
          <a:blip r:embed="rId7" cstate="print"/>
          <a:stretch>
            <a:fillRect/>
          </a:stretch>
        </p:blipFill>
        <p:spPr>
          <a:xfrm>
            <a:off x="6265345" y="4530492"/>
            <a:ext cx="2620653" cy="2105794"/>
          </a:xfrm>
          <a:prstGeom prst="snip1Rect">
            <a:avLst/>
          </a:prstGeom>
          <a:ln>
            <a:solidFill>
              <a:srgbClr val="FF0000"/>
            </a:solidFill>
          </a:ln>
        </p:spPr>
      </p:pic>
      <p:pic>
        <p:nvPicPr>
          <p:cNvPr id="11" name="Рисунок 10" descr="IMG-20190531-WA0183.jpg"/>
          <p:cNvPicPr>
            <a:picLocks noChangeAspect="1"/>
          </p:cNvPicPr>
          <p:nvPr/>
        </p:nvPicPr>
        <p:blipFill>
          <a:blip r:embed="rId8" cstate="print"/>
          <a:stretch>
            <a:fillRect/>
          </a:stretch>
        </p:blipFill>
        <p:spPr>
          <a:xfrm>
            <a:off x="3301991" y="4595285"/>
            <a:ext cx="2600494" cy="2089595"/>
          </a:xfrm>
          <a:prstGeom prst="snip1Rect">
            <a:avLst/>
          </a:prstGeom>
          <a:ln>
            <a:solidFill>
              <a:srgbClr val="FF0000"/>
            </a:solidFill>
          </a:ln>
        </p:spPr>
      </p:pic>
      <p:sp>
        <p:nvSpPr>
          <p:cNvPr id="12" name="Прямоугольник 11"/>
          <p:cNvSpPr/>
          <p:nvPr/>
        </p:nvSpPr>
        <p:spPr>
          <a:xfrm>
            <a:off x="1850553" y="189317"/>
            <a:ext cx="5581964" cy="557512"/>
          </a:xfrm>
          <a:prstGeom prst="rect">
            <a:avLst/>
          </a:prstGeom>
          <a:noFill/>
        </p:spPr>
        <p:txBody>
          <a:bodyPr wrap="square" lIns="79681" tIns="39840" rIns="79681" bIns="3984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ru-RU" sz="3100" b="1" spc="44"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a:t>
            </a:r>
            <a:r>
              <a:rPr lang="ru-RU" sz="3100" b="1" spc="44" dirty="0" err="1">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Есіл</a:t>
            </a:r>
            <a:r>
              <a:rPr lang="ru-RU" sz="3100" b="1" spc="44"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 </a:t>
            </a:r>
            <a:r>
              <a:rPr lang="ru-RU" sz="3100" b="1" spc="44" dirty="0" err="1">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өзені</a:t>
            </a:r>
            <a:endParaRPr lang="ru-RU" sz="3100" b="1" spc="44"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endParaRPr>
          </a:p>
        </p:txBody>
      </p:sp>
    </p:spTree>
    <p:extLst>
      <p:ext uri="{BB962C8B-B14F-4D97-AF65-F5344CB8AC3E}">
        <p14:creationId xmlns="" xmlns:p14="http://schemas.microsoft.com/office/powerpoint/2010/main" val="1890150986"/>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ÐÐ¾ÑÐ¾Ð¶ÐµÐµ Ð¸Ð·Ð¾Ð±ÑÐ°Ð¶ÐµÐ½Ð¸Ðµ"/>
          <p:cNvPicPr>
            <a:picLocks noChangeAspect="1" noChangeArrowheads="1"/>
          </p:cNvPicPr>
          <p:nvPr/>
        </p:nvPicPr>
        <p:blipFill>
          <a:blip r:embed="rId2"/>
          <a:srcRect/>
          <a:stretch>
            <a:fillRect/>
          </a:stretch>
        </p:blipFill>
        <p:spPr bwMode="auto">
          <a:xfrm>
            <a:off x="-1" y="0"/>
            <a:ext cx="9144001" cy="6858000"/>
          </a:xfrm>
          <a:prstGeom prst="rect">
            <a:avLst/>
          </a:prstGeom>
          <a:noFill/>
        </p:spPr>
      </p:pic>
      <p:pic>
        <p:nvPicPr>
          <p:cNvPr id="11274" name="Picture 10" descr="ÐÐ¾ÑÐ¾Ð¶ÐµÐµ Ð¸Ð·Ð¾Ð±ÑÐ°Ð¶ÐµÐ½Ð¸Ðµ"/>
          <p:cNvPicPr>
            <a:picLocks noChangeAspect="1" noChangeArrowheads="1"/>
          </p:cNvPicPr>
          <p:nvPr/>
        </p:nvPicPr>
        <p:blipFill>
          <a:blip r:embed="rId3"/>
          <a:srcRect l="18534" t="17045" r="19471"/>
          <a:stretch>
            <a:fillRect/>
          </a:stretch>
        </p:blipFill>
        <p:spPr bwMode="auto">
          <a:xfrm>
            <a:off x="0" y="1"/>
            <a:ext cx="1790076" cy="1597481"/>
          </a:xfrm>
          <a:prstGeom prst="ellipse">
            <a:avLst/>
          </a:prstGeom>
          <a:ln>
            <a:noFill/>
          </a:ln>
          <a:effectLst>
            <a:softEdge rad="112500"/>
          </a:effectLst>
        </p:spPr>
      </p:pic>
      <p:pic>
        <p:nvPicPr>
          <p:cNvPr id="11276" name="Picture 12" descr="ÐÐ°ÑÑÐ¸Ð½ÐºÐ¸ Ð¿Ð¾ Ð·Ð°Ð¿ÑÐ¾ÑÑ Ð¶Ð°ÑÑÐ°Ñ Ð¶ÑÐ»Ñ Ð»Ð¾Ð³Ð¾ÑÐ¸Ð¿Ñ"/>
          <p:cNvPicPr>
            <a:picLocks noChangeAspect="1" noChangeArrowheads="1"/>
          </p:cNvPicPr>
          <p:nvPr/>
        </p:nvPicPr>
        <p:blipFill>
          <a:blip r:embed="rId4"/>
          <a:srcRect/>
          <a:stretch>
            <a:fillRect/>
          </a:stretch>
        </p:blipFill>
        <p:spPr bwMode="auto">
          <a:xfrm>
            <a:off x="7208748" y="0"/>
            <a:ext cx="1935252" cy="1537800"/>
          </a:xfrm>
          <a:prstGeom prst="ellipse">
            <a:avLst/>
          </a:prstGeom>
          <a:ln>
            <a:solidFill>
              <a:srgbClr val="FF0000"/>
            </a:solidFill>
          </a:ln>
          <a:effectLst>
            <a:softEdge rad="112500"/>
          </a:effectLst>
        </p:spPr>
      </p:pic>
      <p:pic>
        <p:nvPicPr>
          <p:cNvPr id="9" name="Рисунок 8" descr="IMG-20190531-WA0183.jpg"/>
          <p:cNvPicPr>
            <a:picLocks noChangeAspect="1"/>
          </p:cNvPicPr>
          <p:nvPr/>
        </p:nvPicPr>
        <p:blipFill>
          <a:blip r:embed="rId5" cstate="print"/>
          <a:stretch>
            <a:fillRect/>
          </a:stretch>
        </p:blipFill>
        <p:spPr>
          <a:xfrm rot="20960546">
            <a:off x="2654851" y="2349426"/>
            <a:ext cx="2343942" cy="1845387"/>
          </a:xfrm>
          <a:prstGeom prst="flowChartDisplay">
            <a:avLst/>
          </a:prstGeom>
          <a:ln>
            <a:solidFill>
              <a:srgbClr val="FF0000"/>
            </a:solidFill>
          </a:ln>
        </p:spPr>
      </p:pic>
      <p:sp>
        <p:nvSpPr>
          <p:cNvPr id="10" name="Заголовок 1"/>
          <p:cNvSpPr txBox="1">
            <a:spLocks/>
          </p:cNvSpPr>
          <p:nvPr/>
        </p:nvSpPr>
        <p:spPr>
          <a:xfrm rot="20228272">
            <a:off x="4533845" y="91083"/>
            <a:ext cx="3168252" cy="1143000"/>
          </a:xfrm>
          <a:prstGeom prst="rect">
            <a:avLst/>
          </a:prstGeom>
        </p:spPr>
        <p:txBody>
          <a:bodyPr vert="horz" lIns="91433" tIns="45717" rIns="91433" bIns="45717" rtlCol="0" anchor="ctr">
            <a:normAutofit/>
          </a:bodyPr>
          <a:lstStyle/>
          <a:p>
            <a:pPr algn="ctr" defTabSz="914337">
              <a:spcBef>
                <a:spcPct val="0"/>
              </a:spcBef>
              <a:defRPr/>
            </a:pPr>
            <a:r>
              <a:rPr lang="kk-KZ" sz="2100" b="1" i="1" dirty="0">
                <a:solidFill>
                  <a:srgbClr val="FF0000"/>
                </a:solidFill>
                <a:latin typeface="Times New Roman" pitchFamily="18" charset="0"/>
                <a:ea typeface="+mj-ea"/>
                <a:cs typeface="Times New Roman" pitchFamily="18" charset="0"/>
              </a:rPr>
              <a:t>Ойын-сауық орталығы</a:t>
            </a:r>
            <a:endParaRPr lang="ru-RU" sz="2100" b="1" i="1" dirty="0">
              <a:solidFill>
                <a:srgbClr val="FF0000"/>
              </a:solidFill>
              <a:latin typeface="Times New Roman" pitchFamily="18" charset="0"/>
              <a:ea typeface="+mj-ea"/>
              <a:cs typeface="Times New Roman" pitchFamily="18" charset="0"/>
            </a:endParaRPr>
          </a:p>
        </p:txBody>
      </p:sp>
      <p:pic>
        <p:nvPicPr>
          <p:cNvPr id="13" name="Рисунок 12" descr="IMG-20190531-WA0183.jpg"/>
          <p:cNvPicPr>
            <a:picLocks noChangeAspect="1"/>
          </p:cNvPicPr>
          <p:nvPr/>
        </p:nvPicPr>
        <p:blipFill>
          <a:blip r:embed="rId6" cstate="print"/>
          <a:stretch>
            <a:fillRect/>
          </a:stretch>
        </p:blipFill>
        <p:spPr>
          <a:xfrm>
            <a:off x="4027711" y="4854461"/>
            <a:ext cx="2414589" cy="1749428"/>
          </a:xfrm>
          <a:prstGeom prst="flowChartDelay">
            <a:avLst/>
          </a:prstGeom>
          <a:ln>
            <a:solidFill>
              <a:srgbClr val="0070C0"/>
            </a:solidFill>
          </a:ln>
        </p:spPr>
      </p:pic>
      <p:pic>
        <p:nvPicPr>
          <p:cNvPr id="14" name="Рисунок 13" descr="IMG-20190531-WA0183.jpg"/>
          <p:cNvPicPr>
            <a:picLocks noChangeAspect="1"/>
          </p:cNvPicPr>
          <p:nvPr/>
        </p:nvPicPr>
        <p:blipFill>
          <a:blip r:embed="rId7" cstate="print"/>
          <a:stretch>
            <a:fillRect/>
          </a:stretch>
        </p:blipFill>
        <p:spPr>
          <a:xfrm rot="20280817">
            <a:off x="5104818" y="1630079"/>
            <a:ext cx="2342232" cy="1806347"/>
          </a:xfrm>
          <a:prstGeom prst="flowChartDisplay">
            <a:avLst/>
          </a:prstGeom>
          <a:ln>
            <a:solidFill>
              <a:srgbClr val="FF0000"/>
            </a:solidFill>
          </a:ln>
        </p:spPr>
      </p:pic>
      <p:pic>
        <p:nvPicPr>
          <p:cNvPr id="15" name="Рисунок 14" descr="IMG-20190531-WA0183.jpg"/>
          <p:cNvPicPr>
            <a:picLocks noChangeAspect="1"/>
          </p:cNvPicPr>
          <p:nvPr/>
        </p:nvPicPr>
        <p:blipFill>
          <a:blip r:embed="rId8" cstate="print"/>
          <a:stretch>
            <a:fillRect/>
          </a:stretch>
        </p:blipFill>
        <p:spPr>
          <a:xfrm rot="20883457">
            <a:off x="162494" y="2835265"/>
            <a:ext cx="2433410" cy="1955337"/>
          </a:xfrm>
          <a:prstGeom prst="flowChartDisplay">
            <a:avLst/>
          </a:prstGeom>
          <a:ln>
            <a:solidFill>
              <a:srgbClr val="FF0000"/>
            </a:solidFill>
          </a:ln>
        </p:spPr>
      </p:pic>
      <p:pic>
        <p:nvPicPr>
          <p:cNvPr id="16" name="Рисунок 15" descr="IMG-20190531-WA0183.jpg"/>
          <p:cNvPicPr>
            <a:picLocks noChangeAspect="1"/>
          </p:cNvPicPr>
          <p:nvPr/>
        </p:nvPicPr>
        <p:blipFill>
          <a:blip r:embed="rId9" cstate="print"/>
          <a:stretch>
            <a:fillRect/>
          </a:stretch>
        </p:blipFill>
        <p:spPr>
          <a:xfrm>
            <a:off x="1366740" y="4854460"/>
            <a:ext cx="2479541" cy="1814222"/>
          </a:xfrm>
          <a:prstGeom prst="flowChartDelay">
            <a:avLst/>
          </a:prstGeom>
          <a:ln>
            <a:solidFill>
              <a:srgbClr val="0070C0"/>
            </a:solidFill>
          </a:ln>
        </p:spPr>
      </p:pic>
      <p:pic>
        <p:nvPicPr>
          <p:cNvPr id="17" name="Рисунок 16" descr="IMG-20190531-WA0183.jpg"/>
          <p:cNvPicPr>
            <a:picLocks noChangeAspect="1"/>
          </p:cNvPicPr>
          <p:nvPr/>
        </p:nvPicPr>
        <p:blipFill>
          <a:blip r:embed="rId10" cstate="print"/>
          <a:stretch>
            <a:fillRect/>
          </a:stretch>
        </p:blipFill>
        <p:spPr>
          <a:xfrm>
            <a:off x="6567728" y="4854460"/>
            <a:ext cx="2298111" cy="1768177"/>
          </a:xfrm>
          <a:prstGeom prst="flowChartDelay">
            <a:avLst/>
          </a:prstGeom>
          <a:ln>
            <a:solidFill>
              <a:srgbClr val="0070C0"/>
            </a:solidFill>
          </a:ln>
        </p:spPr>
      </p:pic>
    </p:spTree>
    <p:extLst>
      <p:ext uri="{BB962C8B-B14F-4D97-AF65-F5344CB8AC3E}">
        <p14:creationId xmlns="" xmlns:p14="http://schemas.microsoft.com/office/powerpoint/2010/main" val="405202326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0" name="Picture 4" descr="ÐÐ°ÑÑÐ¸Ð½ÐºÐ¸ Ð¿Ð¾ Ð·Ð°Ð¿ÑÐ¾ÑÑ Ð­ÐºÑÐ¿Ð¾ ÑÐ¾ÑÐ¾"/>
          <p:cNvPicPr>
            <a:picLocks noChangeAspect="1" noChangeArrowheads="1"/>
          </p:cNvPicPr>
          <p:nvPr/>
        </p:nvPicPr>
        <p:blipFill>
          <a:blip r:embed="rId2"/>
          <a:srcRect/>
          <a:stretch>
            <a:fillRect/>
          </a:stretch>
        </p:blipFill>
        <p:spPr bwMode="auto">
          <a:xfrm>
            <a:off x="0" y="0"/>
            <a:ext cx="9144000" cy="6858000"/>
          </a:xfrm>
          <a:prstGeom prst="rect">
            <a:avLst/>
          </a:prstGeom>
          <a:noFill/>
        </p:spPr>
      </p:pic>
      <p:pic>
        <p:nvPicPr>
          <p:cNvPr id="11274" name="Picture 10" descr="ÐÐ¾ÑÐ¾Ð¶ÐµÐµ Ð¸Ð·Ð¾Ð±ÑÐ°Ð¶ÐµÐ½Ð¸Ðµ"/>
          <p:cNvPicPr>
            <a:picLocks noChangeAspect="1" noChangeArrowheads="1"/>
          </p:cNvPicPr>
          <p:nvPr/>
        </p:nvPicPr>
        <p:blipFill>
          <a:blip r:embed="rId3"/>
          <a:srcRect l="18534" t="17045" r="19471"/>
          <a:stretch>
            <a:fillRect/>
          </a:stretch>
        </p:blipFill>
        <p:spPr bwMode="auto">
          <a:xfrm>
            <a:off x="0" y="1"/>
            <a:ext cx="1790076" cy="1597481"/>
          </a:xfrm>
          <a:prstGeom prst="ellipse">
            <a:avLst/>
          </a:prstGeom>
          <a:ln>
            <a:noFill/>
          </a:ln>
          <a:effectLst>
            <a:softEdge rad="112500"/>
          </a:effectLst>
        </p:spPr>
      </p:pic>
      <p:pic>
        <p:nvPicPr>
          <p:cNvPr id="11276" name="Picture 12" descr="ÐÐ°ÑÑÐ¸Ð½ÐºÐ¸ Ð¿Ð¾ Ð·Ð°Ð¿ÑÐ¾ÑÑ Ð¶Ð°ÑÑÐ°Ñ Ð¶ÑÐ»Ñ Ð»Ð¾Ð³Ð¾ÑÐ¸Ð¿Ñ"/>
          <p:cNvPicPr>
            <a:picLocks noChangeAspect="1" noChangeArrowheads="1"/>
          </p:cNvPicPr>
          <p:nvPr/>
        </p:nvPicPr>
        <p:blipFill>
          <a:blip r:embed="rId4"/>
          <a:srcRect/>
          <a:stretch>
            <a:fillRect/>
          </a:stretch>
        </p:blipFill>
        <p:spPr bwMode="auto">
          <a:xfrm>
            <a:off x="7208748" y="0"/>
            <a:ext cx="1935252" cy="1537800"/>
          </a:xfrm>
          <a:prstGeom prst="ellipse">
            <a:avLst/>
          </a:prstGeom>
          <a:ln>
            <a:noFill/>
          </a:ln>
          <a:effectLst>
            <a:softEdge rad="112500"/>
          </a:effectLst>
        </p:spPr>
      </p:pic>
      <p:pic>
        <p:nvPicPr>
          <p:cNvPr id="7" name="Рисунок 6" descr="IMG-20190531-WA0183.jpg"/>
          <p:cNvPicPr>
            <a:picLocks noChangeAspect="1"/>
          </p:cNvPicPr>
          <p:nvPr/>
        </p:nvPicPr>
        <p:blipFill>
          <a:blip r:embed="rId5" cstate="print"/>
          <a:stretch>
            <a:fillRect/>
          </a:stretch>
        </p:blipFill>
        <p:spPr>
          <a:xfrm rot="20900887">
            <a:off x="157207" y="4660079"/>
            <a:ext cx="2116681" cy="1700833"/>
          </a:xfrm>
          <a:prstGeom prst="snip2DiagRect">
            <a:avLst/>
          </a:prstGeom>
          <a:ln>
            <a:solidFill>
              <a:srgbClr val="FF0000"/>
            </a:solidFill>
          </a:ln>
        </p:spPr>
      </p:pic>
      <p:pic>
        <p:nvPicPr>
          <p:cNvPr id="8" name="Рисунок 7" descr="IMG-20190531-WA0183.jpg"/>
          <p:cNvPicPr>
            <a:picLocks noChangeAspect="1"/>
          </p:cNvPicPr>
          <p:nvPr/>
        </p:nvPicPr>
        <p:blipFill>
          <a:blip r:embed="rId6" cstate="print"/>
          <a:stretch>
            <a:fillRect/>
          </a:stretch>
        </p:blipFill>
        <p:spPr>
          <a:xfrm rot="20921942">
            <a:off x="5028472" y="1417109"/>
            <a:ext cx="2680484" cy="2630325"/>
          </a:xfrm>
          <a:prstGeom prst="rect">
            <a:avLst/>
          </a:prstGeom>
          <a:ln>
            <a:solidFill>
              <a:srgbClr val="FF0000"/>
            </a:solidFill>
          </a:ln>
        </p:spPr>
      </p:pic>
      <p:pic>
        <p:nvPicPr>
          <p:cNvPr id="12" name="Рисунок 11" descr="IMG-20190531-WA0183.jpg"/>
          <p:cNvPicPr>
            <a:picLocks noChangeAspect="1"/>
          </p:cNvPicPr>
          <p:nvPr/>
        </p:nvPicPr>
        <p:blipFill>
          <a:blip r:embed="rId7" cstate="print"/>
          <a:stretch>
            <a:fillRect/>
          </a:stretch>
        </p:blipFill>
        <p:spPr>
          <a:xfrm rot="20879549">
            <a:off x="2455319" y="4984047"/>
            <a:ext cx="2116681" cy="1700833"/>
          </a:xfrm>
          <a:prstGeom prst="snip2DiagRect">
            <a:avLst/>
          </a:prstGeom>
          <a:ln>
            <a:solidFill>
              <a:srgbClr val="FF0000"/>
            </a:solidFill>
          </a:ln>
        </p:spPr>
      </p:pic>
      <p:pic>
        <p:nvPicPr>
          <p:cNvPr id="13" name="Рисунок 12" descr="IMG-20190531-WA0183.jpg"/>
          <p:cNvPicPr>
            <a:picLocks noChangeAspect="1"/>
          </p:cNvPicPr>
          <p:nvPr/>
        </p:nvPicPr>
        <p:blipFill>
          <a:blip r:embed="rId8" cstate="print"/>
          <a:stretch>
            <a:fillRect/>
          </a:stretch>
        </p:blipFill>
        <p:spPr>
          <a:xfrm rot="20762915">
            <a:off x="4671677" y="4649198"/>
            <a:ext cx="2116681" cy="1700833"/>
          </a:xfrm>
          <a:prstGeom prst="snip2DiagRect">
            <a:avLst/>
          </a:prstGeom>
          <a:ln>
            <a:solidFill>
              <a:srgbClr val="FF0000"/>
            </a:solidFill>
          </a:ln>
        </p:spPr>
      </p:pic>
      <p:pic>
        <p:nvPicPr>
          <p:cNvPr id="14" name="Рисунок 13" descr="IMG-20190531-WA0183.jpg"/>
          <p:cNvPicPr>
            <a:picLocks noChangeAspect="1"/>
          </p:cNvPicPr>
          <p:nvPr/>
        </p:nvPicPr>
        <p:blipFill>
          <a:blip r:embed="rId9" cstate="print"/>
          <a:stretch>
            <a:fillRect/>
          </a:stretch>
        </p:blipFill>
        <p:spPr>
          <a:xfrm rot="20500930">
            <a:off x="7008312" y="4874438"/>
            <a:ext cx="1935252" cy="1700833"/>
          </a:xfrm>
          <a:prstGeom prst="snip2DiagRect">
            <a:avLst/>
          </a:prstGeom>
          <a:ln>
            <a:solidFill>
              <a:srgbClr val="FF0000"/>
            </a:solidFill>
          </a:ln>
        </p:spPr>
      </p:pic>
    </p:spTree>
    <p:extLst>
      <p:ext uri="{BB962C8B-B14F-4D97-AF65-F5344CB8AC3E}">
        <p14:creationId xmlns="" xmlns:p14="http://schemas.microsoft.com/office/powerpoint/2010/main" val="277917484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ÐÐ¾ÑÐ¾Ð¶ÐµÐµ Ð¸Ð·Ð¾Ð±ÑÐ°Ð¶ÐµÐ½Ð¸Ðµ"/>
          <p:cNvPicPr>
            <a:picLocks noChangeAspect="1" noChangeArrowheads="1"/>
          </p:cNvPicPr>
          <p:nvPr/>
        </p:nvPicPr>
        <p:blipFill>
          <a:blip r:embed="rId2"/>
          <a:srcRect t="22097"/>
          <a:stretch>
            <a:fillRect/>
          </a:stretch>
        </p:blipFill>
        <p:spPr bwMode="auto">
          <a:xfrm>
            <a:off x="0" y="0"/>
            <a:ext cx="9144000" cy="6858000"/>
          </a:xfrm>
          <a:prstGeom prst="rect">
            <a:avLst/>
          </a:prstGeom>
          <a:noFill/>
        </p:spPr>
      </p:pic>
      <p:pic>
        <p:nvPicPr>
          <p:cNvPr id="11274" name="Picture 10" descr="ÐÐ¾ÑÐ¾Ð¶ÐµÐµ Ð¸Ð·Ð¾Ð±ÑÐ°Ð¶ÐµÐ½Ð¸Ðµ"/>
          <p:cNvPicPr>
            <a:picLocks noChangeAspect="1" noChangeArrowheads="1"/>
          </p:cNvPicPr>
          <p:nvPr/>
        </p:nvPicPr>
        <p:blipFill>
          <a:blip r:embed="rId3"/>
          <a:srcRect l="18534" t="17045" r="19471"/>
          <a:stretch>
            <a:fillRect/>
          </a:stretch>
        </p:blipFill>
        <p:spPr bwMode="auto">
          <a:xfrm>
            <a:off x="0" y="1"/>
            <a:ext cx="1790076" cy="1597481"/>
          </a:xfrm>
          <a:prstGeom prst="ellipse">
            <a:avLst/>
          </a:prstGeom>
          <a:ln>
            <a:noFill/>
          </a:ln>
          <a:effectLst>
            <a:softEdge rad="112500"/>
          </a:effectLst>
        </p:spPr>
      </p:pic>
      <p:pic>
        <p:nvPicPr>
          <p:cNvPr id="11276" name="Picture 12" descr="ÐÐ°ÑÑÐ¸Ð½ÐºÐ¸ Ð¿Ð¾ Ð·Ð°Ð¿ÑÐ¾ÑÑ Ð¶Ð°ÑÑÐ°Ñ Ð¶ÑÐ»Ñ Ð»Ð¾Ð³Ð¾ÑÐ¸Ð¿Ñ"/>
          <p:cNvPicPr>
            <a:picLocks noChangeAspect="1" noChangeArrowheads="1"/>
          </p:cNvPicPr>
          <p:nvPr/>
        </p:nvPicPr>
        <p:blipFill>
          <a:blip r:embed="rId4"/>
          <a:srcRect/>
          <a:stretch>
            <a:fillRect/>
          </a:stretch>
        </p:blipFill>
        <p:spPr bwMode="auto">
          <a:xfrm>
            <a:off x="7208748" y="0"/>
            <a:ext cx="1935252" cy="1537800"/>
          </a:xfrm>
          <a:prstGeom prst="ellipse">
            <a:avLst/>
          </a:prstGeom>
          <a:ln>
            <a:noFill/>
          </a:ln>
          <a:effectLst>
            <a:softEdge rad="112500"/>
          </a:effectLst>
        </p:spPr>
      </p:pic>
      <p:pic>
        <p:nvPicPr>
          <p:cNvPr id="7" name="Рисунок 6" descr="IMG-20190531-WA0183.jpg"/>
          <p:cNvPicPr>
            <a:picLocks noChangeAspect="1"/>
          </p:cNvPicPr>
          <p:nvPr/>
        </p:nvPicPr>
        <p:blipFill>
          <a:blip r:embed="rId5" cstate="print"/>
          <a:stretch>
            <a:fillRect/>
          </a:stretch>
        </p:blipFill>
        <p:spPr>
          <a:xfrm>
            <a:off x="157207" y="4660079"/>
            <a:ext cx="2116681" cy="1700832"/>
          </a:xfrm>
          <a:prstGeom prst="snip2SameRect">
            <a:avLst/>
          </a:prstGeom>
          <a:ln>
            <a:solidFill>
              <a:srgbClr val="FF0000"/>
            </a:solidFill>
          </a:ln>
        </p:spPr>
      </p:pic>
      <p:pic>
        <p:nvPicPr>
          <p:cNvPr id="12" name="Рисунок 11" descr="IMG-20190531-WA0183.jpg"/>
          <p:cNvPicPr>
            <a:picLocks noChangeAspect="1"/>
          </p:cNvPicPr>
          <p:nvPr/>
        </p:nvPicPr>
        <p:blipFill>
          <a:blip r:embed="rId6" cstate="print"/>
          <a:stretch>
            <a:fillRect/>
          </a:stretch>
        </p:blipFill>
        <p:spPr>
          <a:xfrm>
            <a:off x="2515796" y="4984047"/>
            <a:ext cx="1874774" cy="1700833"/>
          </a:xfrm>
          <a:prstGeom prst="snip2SameRect">
            <a:avLst/>
          </a:prstGeom>
          <a:ln>
            <a:solidFill>
              <a:srgbClr val="FF0000"/>
            </a:solidFill>
          </a:ln>
        </p:spPr>
      </p:pic>
      <p:pic>
        <p:nvPicPr>
          <p:cNvPr id="13" name="Рисунок 12" descr="IMG-20190531-WA0183.jpg"/>
          <p:cNvPicPr>
            <a:picLocks noChangeAspect="1"/>
          </p:cNvPicPr>
          <p:nvPr/>
        </p:nvPicPr>
        <p:blipFill>
          <a:blip r:embed="rId7" cstate="print"/>
          <a:stretch>
            <a:fillRect/>
          </a:stretch>
        </p:blipFill>
        <p:spPr>
          <a:xfrm>
            <a:off x="4692953" y="4724872"/>
            <a:ext cx="2116681" cy="1700832"/>
          </a:xfrm>
          <a:prstGeom prst="snip2SameRect">
            <a:avLst/>
          </a:prstGeom>
          <a:ln>
            <a:solidFill>
              <a:srgbClr val="FF0000"/>
            </a:solidFill>
          </a:ln>
        </p:spPr>
      </p:pic>
      <p:pic>
        <p:nvPicPr>
          <p:cNvPr id="14" name="Рисунок 13" descr="IMG-20190531-WA0183.jpg"/>
          <p:cNvPicPr>
            <a:picLocks noChangeAspect="1"/>
          </p:cNvPicPr>
          <p:nvPr/>
        </p:nvPicPr>
        <p:blipFill>
          <a:blip r:embed="rId8" cstate="print"/>
          <a:stretch>
            <a:fillRect/>
          </a:stretch>
        </p:blipFill>
        <p:spPr>
          <a:xfrm>
            <a:off x="6991065" y="5056939"/>
            <a:ext cx="1935252" cy="1555048"/>
          </a:xfrm>
          <a:prstGeom prst="snip2SameRect">
            <a:avLst/>
          </a:prstGeom>
          <a:ln>
            <a:solidFill>
              <a:srgbClr val="FF0000"/>
            </a:solidFill>
          </a:ln>
        </p:spPr>
      </p:pic>
      <p:sp>
        <p:nvSpPr>
          <p:cNvPr id="11" name="Прямоугольник 10"/>
          <p:cNvSpPr/>
          <p:nvPr/>
        </p:nvSpPr>
        <p:spPr>
          <a:xfrm rot="20714971">
            <a:off x="794331" y="1087312"/>
            <a:ext cx="6022010" cy="726789"/>
          </a:xfrm>
          <a:prstGeom prst="rect">
            <a:avLst/>
          </a:prstGeom>
          <a:noFill/>
        </p:spPr>
        <p:txBody>
          <a:bodyPr wrap="none" lIns="79681" tIns="39840" rIns="79681" bIns="3984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ru-RU" sz="4200" b="1" spc="44"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«Алатау» спорт </a:t>
            </a:r>
            <a:r>
              <a:rPr lang="ru-RU" sz="4200" b="1" spc="44" dirty="0" err="1">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сарайы</a:t>
            </a:r>
            <a:endParaRPr lang="ru-RU" sz="4200" b="1" spc="44"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endParaRPr>
          </a:p>
        </p:txBody>
      </p:sp>
    </p:spTree>
    <p:extLst>
      <p:ext uri="{BB962C8B-B14F-4D97-AF65-F5344CB8AC3E}">
        <p14:creationId xmlns="" xmlns:p14="http://schemas.microsoft.com/office/powerpoint/2010/main" val="41179586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Home\Desktop\ramki-shkola_10.png"/>
          <p:cNvPicPr>
            <a:picLocks noChangeAspect="1" noChangeArrowheads="1"/>
          </p:cNvPicPr>
          <p:nvPr/>
        </p:nvPicPr>
        <p:blipFill>
          <a:blip r:embed="rId2" cstate="print"/>
          <a:srcRect/>
          <a:stretch>
            <a:fillRect/>
          </a:stretch>
        </p:blipFill>
        <p:spPr bwMode="auto">
          <a:xfrm>
            <a:off x="1" y="-17512"/>
            <a:ext cx="9143999" cy="6858000"/>
          </a:xfrm>
          <a:prstGeom prst="rect">
            <a:avLst/>
          </a:prstGeom>
          <a:noFill/>
        </p:spPr>
      </p:pic>
      <p:sp>
        <p:nvSpPr>
          <p:cNvPr id="5" name="TextBox 4"/>
          <p:cNvSpPr txBox="1"/>
          <p:nvPr/>
        </p:nvSpPr>
        <p:spPr>
          <a:xfrm>
            <a:off x="1500166" y="1142984"/>
            <a:ext cx="6215106" cy="1380476"/>
          </a:xfrm>
          <a:prstGeom prst="rect">
            <a:avLst/>
          </a:prstGeom>
          <a:noFill/>
        </p:spPr>
        <p:txBody>
          <a:bodyPr wrap="square" rtlCol="0">
            <a:prstTxWarp prst="textPlain">
              <a:avLst/>
            </a:prstTxWarp>
            <a:spAutoFit/>
          </a:bodyPr>
          <a:lstStyle/>
          <a:p>
            <a:pPr algn="ctr"/>
            <a:r>
              <a:rPr lang="ru-RU"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Профиль</a:t>
            </a:r>
            <a:r>
              <a:rPr lang="kk-KZ"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 мектебінде</a:t>
            </a:r>
          </a:p>
          <a:p>
            <a:pPr algn="ctr"/>
            <a:r>
              <a:rPr lang="kk-KZ"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6-11 сыныптар қамтылды  </a:t>
            </a:r>
            <a:endParaRPr lang="ru-RU"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endParaRPr>
          </a:p>
        </p:txBody>
      </p:sp>
      <p:pic>
        <p:nvPicPr>
          <p:cNvPr id="2051" name="Picture 3" descr="C:\Users\Elite\Desktop\Новая папка\IMG20190728114619.jpg"/>
          <p:cNvPicPr>
            <a:picLocks noChangeAspect="1" noChangeArrowheads="1"/>
          </p:cNvPicPr>
          <p:nvPr/>
        </p:nvPicPr>
        <p:blipFill rotWithShape="1">
          <a:blip r:embed="rId3" cstate="print">
            <a:extLst>
              <a:ext uri="{28A0092B-C50C-407E-A947-70E740481C1C}">
                <a14:useLocalDpi xmlns="" xmlns:a14="http://schemas.microsoft.com/office/drawing/2010/main" val="0"/>
              </a:ext>
            </a:extLst>
          </a:blip>
          <a:srcRect l="4186" t="11267" r="5403" b="38154"/>
          <a:stretch/>
        </p:blipFill>
        <p:spPr bwMode="auto">
          <a:xfrm>
            <a:off x="2928926" y="2714620"/>
            <a:ext cx="3786214" cy="3857652"/>
          </a:xfrm>
          <a:prstGeom prst="rect">
            <a:avLst/>
          </a:prstGeom>
          <a:solidFill>
            <a:srgbClr val="FFFFFF">
              <a:shade val="85000"/>
            </a:srgbClr>
          </a:solidFill>
          <a:ln w="88900" cap="sq">
            <a:solidFill>
              <a:schemeClr val="tx2"/>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 xmlns:p14="http://schemas.microsoft.com/office/powerpoint/2010/main" val="1440051218"/>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лагерь 2018\depositphotos_21979125-stock-illustration-children-together-with-square-sheet.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6" name="TextBox 5"/>
          <p:cNvSpPr txBox="1"/>
          <p:nvPr/>
        </p:nvSpPr>
        <p:spPr>
          <a:xfrm>
            <a:off x="2571736" y="3071810"/>
            <a:ext cx="4020652" cy="2862322"/>
          </a:xfrm>
          <a:prstGeom prst="rect">
            <a:avLst/>
          </a:prstGeom>
          <a:noFill/>
        </p:spPr>
        <p:txBody>
          <a:bodyPr wrap="none" rtlCol="0">
            <a:spAutoFit/>
          </a:bodyPr>
          <a:lstStyle/>
          <a:p>
            <a:pPr algn="ctr"/>
            <a:r>
              <a:rPr lang="kk-KZ" sz="6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“Еңбек-</a:t>
            </a:r>
          </a:p>
          <a:p>
            <a:pPr algn="ctr"/>
            <a:r>
              <a:rPr lang="kk-KZ" sz="6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бәрін </a:t>
            </a:r>
          </a:p>
          <a:p>
            <a:pPr algn="ctr"/>
            <a:r>
              <a:rPr lang="kk-KZ" sz="6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жеңбек”</a:t>
            </a:r>
            <a:endParaRPr lang="ru-RU" sz="6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endParaRPr>
          </a:p>
        </p:txBody>
      </p:sp>
      <p:pic>
        <p:nvPicPr>
          <p:cNvPr id="4" name="Picture 2" descr="C:\Users\Админ\Desktop\3-b.jpg"/>
          <p:cNvPicPr>
            <a:picLocks noChangeAspect="1" noChangeArrowheads="1"/>
          </p:cNvPicPr>
          <p:nvPr/>
        </p:nvPicPr>
        <p:blipFill>
          <a:blip r:embed="rId3"/>
          <a:srcRect/>
          <a:stretch>
            <a:fillRect/>
          </a:stretch>
        </p:blipFill>
        <p:spPr bwMode="auto">
          <a:xfrm>
            <a:off x="0" y="0"/>
            <a:ext cx="9144000" cy="6858048"/>
          </a:xfrm>
          <a:prstGeom prst="rect">
            <a:avLst/>
          </a:prstGeom>
          <a:noFill/>
        </p:spPr>
      </p:pic>
      <p:pic>
        <p:nvPicPr>
          <p:cNvPr id="5" name="Рисунок 4"/>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3214678" y="2643182"/>
            <a:ext cx="3808265" cy="2880320"/>
          </a:xfrm>
          <a:prstGeom prst="rect">
            <a:avLst/>
          </a:prstGeom>
          <a:ln w="88900" cap="sq" cmpd="thickThin">
            <a:solidFill>
              <a:schemeClr val="accent3">
                <a:lumMod val="50000"/>
              </a:schemeClr>
            </a:solidFill>
            <a:prstDash val="solid"/>
            <a:miter lim="800000"/>
          </a:ln>
          <a:effectLst>
            <a:innerShdw blurRad="76200">
              <a:srgbClr val="000000"/>
            </a:innerShdw>
          </a:effectLst>
        </p:spPr>
      </p:pic>
      <p:sp>
        <p:nvSpPr>
          <p:cNvPr id="7" name="Прямоугольник 6"/>
          <p:cNvSpPr/>
          <p:nvPr/>
        </p:nvSpPr>
        <p:spPr>
          <a:xfrm>
            <a:off x="2195736" y="771674"/>
            <a:ext cx="5188740" cy="1754326"/>
          </a:xfrm>
          <a:prstGeom prst="rect">
            <a:avLst/>
          </a:prstGeom>
          <a:noFill/>
        </p:spPr>
        <p:txBody>
          <a:bodyPr wrap="square" lIns="91440" tIns="45720" rIns="91440" bIns="45720">
            <a:spAutoFit/>
          </a:bodyPr>
          <a:lstStyle/>
          <a:p>
            <a:pPr algn="ctr"/>
            <a:r>
              <a:rPr lang="kk-KZ" sz="5400" b="1" dirty="0" smtClean="0">
                <a:ln w="17780" cmpd="sng">
                  <a:solidFill>
                    <a:srgbClr val="FFFFFF"/>
                  </a:solidFill>
                  <a:prstDash val="solid"/>
                  <a:miter lim="800000"/>
                </a:ln>
                <a:solidFill>
                  <a:srgbClr val="0000FF"/>
                </a:solidFill>
                <a:effectLst>
                  <a:outerShdw blurRad="50800" algn="tl" rotWithShape="0">
                    <a:srgbClr val="000000"/>
                  </a:outerShdw>
                </a:effectLst>
              </a:rPr>
              <a:t>Ұлы даланың жеті кереметі</a:t>
            </a:r>
            <a:endParaRPr lang="ru-RU" sz="5400" b="1" cap="none" spc="0" dirty="0">
              <a:ln w="17780" cmpd="sng">
                <a:solidFill>
                  <a:srgbClr val="FFFFFF"/>
                </a:solidFill>
                <a:prstDash val="solid"/>
                <a:miter lim="800000"/>
              </a:ln>
              <a:solidFill>
                <a:srgbClr val="0000FF"/>
              </a:solidFill>
              <a:effectLst>
                <a:outerShdw blurRad="50800" algn="tl" rotWithShape="0">
                  <a:srgbClr val="000000"/>
                </a:outerShdw>
              </a:effectLst>
            </a:endParaRPr>
          </a:p>
        </p:txBody>
      </p:sp>
      <p:pic>
        <p:nvPicPr>
          <p:cNvPr id="8" name="Picture 8" descr="ÐÐ°ÑÑÐ¸Ð½ÐºÐ¸ Ð¿Ð¾ Ð·Ð°Ð¿ÑÐ¾ÑÑ ÑÑÑÐ°Ð½Ð¸ Ð¶Ð°Ò£ÒÑÑÑ"/>
          <p:cNvPicPr>
            <a:picLocks noChangeAspect="1" noChangeArrowheads="1"/>
          </p:cNvPicPr>
          <p:nvPr/>
        </p:nvPicPr>
        <p:blipFill>
          <a:blip r:embed="rId5" cstate="print"/>
          <a:srcRect t="13793" r="34673" b="6897"/>
          <a:stretch>
            <a:fillRect/>
          </a:stretch>
        </p:blipFill>
        <p:spPr bwMode="auto">
          <a:xfrm>
            <a:off x="338380" y="0"/>
            <a:ext cx="1857356" cy="1675725"/>
          </a:xfrm>
          <a:prstGeom prst="ellipse">
            <a:avLst/>
          </a:prstGeom>
          <a:ln>
            <a:noFill/>
          </a:ln>
          <a:effectLst>
            <a:softEdge rad="112500"/>
          </a:effectLst>
        </p:spPr>
      </p:pic>
      <p:pic>
        <p:nvPicPr>
          <p:cNvPr id="9" name="Picture 6" descr="http://www.jebeu.kz/d/file/2019-01-29/1548694609719961.jpg"/>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6868097" y="267889"/>
            <a:ext cx="1906094" cy="1377922"/>
          </a:xfrm>
          <a:prstGeom prst="ellipse">
            <a:avLst/>
          </a:prstGeom>
          <a:ln>
            <a:noFill/>
          </a:ln>
          <a:effectLst>
            <a:softEdge rad="112500"/>
          </a:effectLst>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050117596"/>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http://clipart-library.com/img1/1043899.jpg"/>
          <p:cNvPicPr/>
          <p:nvPr/>
        </p:nvPicPr>
        <p:blipFill>
          <a:blip r:embed="rId2" cstate="print"/>
          <a:srcRect/>
          <a:stretch>
            <a:fillRect/>
          </a:stretch>
        </p:blipFill>
        <p:spPr bwMode="auto">
          <a:xfrm>
            <a:off x="0" y="0"/>
            <a:ext cx="9143999" cy="6858000"/>
          </a:xfrm>
          <a:prstGeom prst="rect">
            <a:avLst/>
          </a:prstGeom>
          <a:noFill/>
          <a:ln w="9525">
            <a:noFill/>
            <a:miter lim="800000"/>
            <a:headEnd/>
            <a:tailEnd/>
          </a:ln>
        </p:spPr>
      </p:pic>
      <p:pic>
        <p:nvPicPr>
          <p:cNvPr id="4" name="Picture 8" descr="ÐÐ°ÑÑÐ¸Ð½ÐºÐ¸ Ð¿Ð¾ Ð·Ð°Ð¿ÑÐ¾ÑÑ ÑÑÑÐ°Ð½Ð¸ Ð¶Ð°Ò£ÒÑÑÑ"/>
          <p:cNvPicPr>
            <a:picLocks noChangeAspect="1" noChangeArrowheads="1"/>
          </p:cNvPicPr>
          <p:nvPr/>
        </p:nvPicPr>
        <p:blipFill>
          <a:blip r:embed="rId3" cstate="print"/>
          <a:srcRect t="13793" r="34673" b="6897"/>
          <a:stretch>
            <a:fillRect/>
          </a:stretch>
        </p:blipFill>
        <p:spPr bwMode="auto">
          <a:xfrm>
            <a:off x="3306790" y="-1"/>
            <a:ext cx="1571604" cy="1417917"/>
          </a:xfrm>
          <a:prstGeom prst="ellipse">
            <a:avLst/>
          </a:prstGeom>
          <a:ln>
            <a:noFill/>
          </a:ln>
          <a:effectLst>
            <a:softEdge rad="112500"/>
          </a:effectLst>
        </p:spPr>
      </p:pic>
      <p:pic>
        <p:nvPicPr>
          <p:cNvPr id="9" name="Рисунок 8"/>
          <p:cNvPicPr>
            <a:picLocks noChangeAspect="1"/>
          </p:cNvPicPr>
          <p:nvPr/>
        </p:nvPicPr>
        <p:blipFill rotWithShape="1">
          <a:blip r:embed="rId4">
            <a:extLst>
              <a:ext uri="{28A0092B-C50C-407E-A947-70E740481C1C}">
                <a14:useLocalDpi xmlns="" xmlns:a14="http://schemas.microsoft.com/office/drawing/2010/main" val="0"/>
              </a:ext>
            </a:extLst>
          </a:blip>
          <a:srcRect l="13159" t="5329" r="4967" b="24402"/>
          <a:stretch/>
        </p:blipFill>
        <p:spPr>
          <a:xfrm>
            <a:off x="2555776" y="2204864"/>
            <a:ext cx="3609195" cy="2448272"/>
          </a:xfrm>
          <a:prstGeom prst="ellipse">
            <a:avLst/>
          </a:prstGeom>
          <a:ln>
            <a:noFill/>
          </a:ln>
          <a:effectLst>
            <a:softEdge rad="112500"/>
          </a:effectLst>
        </p:spPr>
      </p:pic>
      <p:pic>
        <p:nvPicPr>
          <p:cNvPr id="10" name="Рисунок 9" descr="WhatsApp Image 2019-06-17 at 20.40.29.jpeg"/>
          <p:cNvPicPr>
            <a:picLocks noChangeAspect="1"/>
          </p:cNvPicPr>
          <p:nvPr/>
        </p:nvPicPr>
        <p:blipFill>
          <a:blip r:embed="rId5"/>
          <a:srcRect l="19512" t="9756" r="16463" b="25610"/>
          <a:stretch>
            <a:fillRect/>
          </a:stretch>
        </p:blipFill>
        <p:spPr>
          <a:xfrm>
            <a:off x="251520" y="4303038"/>
            <a:ext cx="3035661" cy="229842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1" name="Рисунок 10" descr="WhatsApp Image 2019-06-17 at 20.40.32.jpeg"/>
          <p:cNvPicPr>
            <a:picLocks noChangeAspect="1"/>
          </p:cNvPicPr>
          <p:nvPr/>
        </p:nvPicPr>
        <p:blipFill>
          <a:blip r:embed="rId6"/>
          <a:srcRect l="10937" t="8333" r="17187" b="23958"/>
          <a:stretch>
            <a:fillRect/>
          </a:stretch>
        </p:blipFill>
        <p:spPr>
          <a:xfrm>
            <a:off x="5650681" y="591094"/>
            <a:ext cx="3025775" cy="213777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2" name="Рисунок 11" descr="WhatsApp Image 2019-06-17 at 20.40.33 (1).jpeg"/>
          <p:cNvPicPr>
            <a:picLocks noChangeAspect="1"/>
          </p:cNvPicPr>
          <p:nvPr/>
        </p:nvPicPr>
        <p:blipFill>
          <a:blip r:embed="rId7">
            <a:lum contrast="-30000"/>
          </a:blip>
          <a:srcRect l="8593" r="19531" b="27083"/>
          <a:stretch>
            <a:fillRect/>
          </a:stretch>
        </p:blipFill>
        <p:spPr>
          <a:xfrm>
            <a:off x="5724128" y="4218239"/>
            <a:ext cx="3125119" cy="237779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3" name="Рисунок 12" descr="WhatsApp Image 2019-06-17 at 20.40.28.jpeg"/>
          <p:cNvPicPr>
            <a:picLocks noChangeAspect="1"/>
          </p:cNvPicPr>
          <p:nvPr/>
        </p:nvPicPr>
        <p:blipFill>
          <a:blip r:embed="rId8"/>
          <a:stretch>
            <a:fillRect/>
          </a:stretch>
        </p:blipFill>
        <p:spPr>
          <a:xfrm>
            <a:off x="251520" y="661729"/>
            <a:ext cx="2753078" cy="206480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4" name="Picture 6" descr="http://www.jebeu.kz/d/file/2019-01-29/1548694609719961.jpg"/>
          <p:cNvPicPr>
            <a:picLocks noChangeAspect="1" noChangeArrowheads="1"/>
          </p:cNvPicPr>
          <p:nvPr/>
        </p:nvPicPr>
        <p:blipFill>
          <a:blip r:embed="rId9" cstate="print">
            <a:extLst>
              <a:ext uri="{28A0092B-C50C-407E-A947-70E740481C1C}">
                <a14:useLocalDpi xmlns="" xmlns:a14="http://schemas.microsoft.com/office/drawing/2010/main" val="0"/>
              </a:ext>
            </a:extLst>
          </a:blip>
          <a:srcRect/>
          <a:stretch>
            <a:fillRect/>
          </a:stretch>
        </p:blipFill>
        <p:spPr bwMode="auto">
          <a:xfrm>
            <a:off x="3407326" y="5321007"/>
            <a:ext cx="1906094" cy="1080120"/>
          </a:xfrm>
          <a:prstGeom prst="ellipse">
            <a:avLst/>
          </a:prstGeom>
          <a:ln>
            <a:noFill/>
          </a:ln>
          <a:effectLst>
            <a:softEdge rad="112500"/>
          </a:effectLst>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2849261574"/>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https://www.inform.kz/fotoarticles/20161103141826.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468560" y="0"/>
            <a:ext cx="2376264" cy="1583187"/>
          </a:xfrm>
          <a:prstGeom prst="rect">
            <a:avLst/>
          </a:prstGeom>
          <a:noFill/>
          <a:extLst>
            <a:ext uri="{909E8E84-426E-40DD-AFC4-6F175D3DCCD1}">
              <a14:hiddenFill xmlns="" xmlns:a14="http://schemas.microsoft.com/office/drawing/2010/main">
                <a:solidFill>
                  <a:srgbClr val="FFFFFF"/>
                </a:solidFill>
              </a14:hiddenFill>
            </a:ext>
          </a:extLst>
        </p:spPr>
      </p:pic>
      <p:pic>
        <p:nvPicPr>
          <p:cNvPr id="4" name="Picture 6" descr="http://www.jebeu.kz/d/file/2019-01-29/1548694609719961.jp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0" y="5661248"/>
            <a:ext cx="1906094" cy="1080120"/>
          </a:xfrm>
          <a:prstGeom prst="rect">
            <a:avLst/>
          </a:prstGeom>
          <a:noFill/>
          <a:extLst>
            <a:ext uri="{909E8E84-426E-40DD-AFC4-6F175D3DCCD1}">
              <a14:hiddenFill xmlns="" xmlns:a14="http://schemas.microsoft.com/office/drawing/2010/main">
                <a:solidFill>
                  <a:srgbClr val="FFFFFF"/>
                </a:solidFill>
              </a14:hiddenFill>
            </a:ext>
          </a:extLst>
        </p:spPr>
      </p:pic>
      <p:pic>
        <p:nvPicPr>
          <p:cNvPr id="1026" name="Picture 2" descr="https://24.kz/media/k2/items/cache/bf3ac56deb9b529a12438960d5e6fc60_M.jpg"/>
          <p:cNvPicPr>
            <a:picLocks noChangeAspect="1" noChangeArrowheads="1"/>
          </p:cNvPicPr>
          <p:nvPr/>
        </p:nvPicPr>
        <p:blipFill rotWithShape="1">
          <a:blip r:embed="rId4">
            <a:extLst>
              <a:ext uri="{28A0092B-C50C-407E-A947-70E740481C1C}">
                <a14:useLocalDpi xmlns="" xmlns:a14="http://schemas.microsoft.com/office/drawing/2010/main" val="0"/>
              </a:ext>
            </a:extLst>
          </a:blip>
          <a:srcRect l="14473" t="24422" r="26645"/>
          <a:stretch/>
        </p:blipFill>
        <p:spPr bwMode="auto">
          <a:xfrm>
            <a:off x="7244862" y="100244"/>
            <a:ext cx="1738649" cy="1482943"/>
          </a:xfrm>
          <a:prstGeom prst="rect">
            <a:avLst/>
          </a:prstGeom>
          <a:noFill/>
          <a:extLst>
            <a:ext uri="{909E8E84-426E-40DD-AFC4-6F175D3DCCD1}">
              <a14:hiddenFill xmlns="" xmlns:a14="http://schemas.microsoft.com/office/drawing/2010/main">
                <a:solidFill>
                  <a:srgbClr val="FFFFFF"/>
                </a:solidFill>
              </a14:hiddenFill>
            </a:ext>
          </a:extLst>
        </p:spPr>
      </p:pic>
      <p:sp>
        <p:nvSpPr>
          <p:cNvPr id="5" name="Заголовок 4"/>
          <p:cNvSpPr>
            <a:spLocks noGrp="1"/>
          </p:cNvSpPr>
          <p:nvPr>
            <p:ph type="title"/>
          </p:nvPr>
        </p:nvSpPr>
        <p:spPr>
          <a:xfrm>
            <a:off x="1475655" y="274638"/>
            <a:ext cx="5616625" cy="922114"/>
          </a:xfrm>
        </p:spPr>
        <p:txBody>
          <a:bodyPr>
            <a:normAutofit/>
          </a:bodyPr>
          <a:lstStyle/>
          <a:p>
            <a:pPr algn="l"/>
            <a:r>
              <a:rPr lang="kk-KZ" sz="3600" b="1" dirty="0" smtClean="0">
                <a:solidFill>
                  <a:srgbClr val="FF0000"/>
                </a:solidFill>
                <a:latin typeface="Times New Roman" pitchFamily="18" charset="0"/>
                <a:cs typeface="Times New Roman" pitchFamily="18" charset="0"/>
              </a:rPr>
              <a:t>Жабылу салтанаты</a:t>
            </a:r>
            <a:endParaRPr lang="ru-RU" sz="3600" b="1" dirty="0">
              <a:solidFill>
                <a:srgbClr val="FF0000"/>
              </a:solidFill>
              <a:latin typeface="Times New Roman" pitchFamily="18" charset="0"/>
              <a:cs typeface="Times New Roman" pitchFamily="18" charset="0"/>
            </a:endParaRPr>
          </a:p>
        </p:txBody>
      </p:sp>
      <p:pic>
        <p:nvPicPr>
          <p:cNvPr id="3074" name="Picture 2" descr="C:\Users\admin\Desktop\Лагерь 2019\ЛАГЕРЬ 2-19\IMG-20190621-WA0078.jpg"/>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1331640" y="1583187"/>
            <a:ext cx="1920213" cy="1440160"/>
          </a:xfrm>
          <a:prstGeom prst="rect">
            <a:avLst/>
          </a:prstGeom>
          <a:noFill/>
          <a:extLst>
            <a:ext uri="{909E8E84-426E-40DD-AFC4-6F175D3DCCD1}">
              <a14:hiddenFill xmlns="" xmlns:a14="http://schemas.microsoft.com/office/drawing/2010/main">
                <a:solidFill>
                  <a:srgbClr val="FFFFFF"/>
                </a:solidFill>
              </a14:hiddenFill>
            </a:ext>
          </a:extLst>
        </p:spPr>
      </p:pic>
      <p:pic>
        <p:nvPicPr>
          <p:cNvPr id="3075" name="Picture 3" descr="C:\Users\admin\Desktop\Лагерь 2019\ЛАГЕРЬ 2-19\IMG-20190621-WA0080.jpg"/>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88951" y="3078714"/>
            <a:ext cx="1728192" cy="1296144"/>
          </a:xfrm>
          <a:prstGeom prst="rect">
            <a:avLst/>
          </a:prstGeom>
          <a:noFill/>
          <a:extLst>
            <a:ext uri="{909E8E84-426E-40DD-AFC4-6F175D3DCCD1}">
              <a14:hiddenFill xmlns="" xmlns:a14="http://schemas.microsoft.com/office/drawing/2010/main">
                <a:solidFill>
                  <a:srgbClr val="FFFFFF"/>
                </a:solidFill>
              </a14:hiddenFill>
            </a:ext>
          </a:extLst>
        </p:spPr>
      </p:pic>
      <p:pic>
        <p:nvPicPr>
          <p:cNvPr id="3076" name="Picture 4" descr="C:\Users\admin\Desktop\Лагерь 2019\ЛАГЕРЬ 2-19\IMG-20190620-WA0137.jpg"/>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3347864" y="1916832"/>
            <a:ext cx="2640294" cy="1980220"/>
          </a:xfrm>
          <a:prstGeom prst="rect">
            <a:avLst/>
          </a:prstGeom>
          <a:noFill/>
          <a:extLst>
            <a:ext uri="{909E8E84-426E-40DD-AFC4-6F175D3DCCD1}">
              <a14:hiddenFill xmlns="" xmlns:a14="http://schemas.microsoft.com/office/drawing/2010/main">
                <a:solidFill>
                  <a:srgbClr val="FFFFFF"/>
                </a:solidFill>
              </a14:hiddenFill>
            </a:ext>
          </a:extLst>
        </p:spPr>
      </p:pic>
      <p:pic>
        <p:nvPicPr>
          <p:cNvPr id="3077" name="Picture 5" descr="C:\Users\admin\Desktop\Лагерь 2019\ЛАГЕРЬ 2-19\IMG-20190620-WA0136.jpg"/>
          <p:cNvPicPr>
            <a:picLocks noChangeAspect="1" noChangeArrowheads="1"/>
          </p:cNvPicPr>
          <p:nvPr/>
        </p:nvPicPr>
        <p:blipFill>
          <a:blip r:embed="rId8" cstate="print">
            <a:extLst>
              <a:ext uri="{28A0092B-C50C-407E-A947-70E740481C1C}">
                <a14:useLocalDpi xmlns="" xmlns:a14="http://schemas.microsoft.com/office/drawing/2010/main" val="0"/>
              </a:ext>
            </a:extLst>
          </a:blip>
          <a:srcRect/>
          <a:stretch>
            <a:fillRect/>
          </a:stretch>
        </p:blipFill>
        <p:spPr bwMode="auto">
          <a:xfrm>
            <a:off x="6228183" y="1700808"/>
            <a:ext cx="2478627" cy="1858970"/>
          </a:xfrm>
          <a:prstGeom prst="rect">
            <a:avLst/>
          </a:prstGeom>
          <a:noFill/>
          <a:extLst>
            <a:ext uri="{909E8E84-426E-40DD-AFC4-6F175D3DCCD1}">
              <a14:hiddenFill xmlns="" xmlns:a14="http://schemas.microsoft.com/office/drawing/2010/main">
                <a:solidFill>
                  <a:srgbClr val="FFFFFF"/>
                </a:solidFill>
              </a14:hiddenFill>
            </a:ext>
          </a:extLst>
        </p:spPr>
      </p:pic>
      <p:pic>
        <p:nvPicPr>
          <p:cNvPr id="3078" name="Picture 6" descr="C:\Users\admin\Desktop\Лагерь 2019\ЛАГЕРЬ 2-19\IMG-20190620-WA0127.jpg"/>
          <p:cNvPicPr>
            <a:picLocks noChangeAspect="1" noChangeArrowheads="1"/>
          </p:cNvPicPr>
          <p:nvPr/>
        </p:nvPicPr>
        <p:blipFill>
          <a:blip r:embed="rId9" cstate="print">
            <a:extLst>
              <a:ext uri="{28A0092B-C50C-407E-A947-70E740481C1C}">
                <a14:useLocalDpi xmlns="" xmlns:a14="http://schemas.microsoft.com/office/drawing/2010/main" val="0"/>
              </a:ext>
            </a:extLst>
          </a:blip>
          <a:srcRect/>
          <a:stretch>
            <a:fillRect/>
          </a:stretch>
        </p:blipFill>
        <p:spPr bwMode="auto">
          <a:xfrm>
            <a:off x="6228183" y="3742388"/>
            <a:ext cx="2540296" cy="1905222"/>
          </a:xfrm>
          <a:prstGeom prst="rect">
            <a:avLst/>
          </a:prstGeom>
          <a:noFill/>
          <a:extLst>
            <a:ext uri="{909E8E84-426E-40DD-AFC4-6F175D3DCCD1}">
              <a14:hiddenFill xmlns="" xmlns:a14="http://schemas.microsoft.com/office/drawing/2010/main">
                <a:solidFill>
                  <a:srgbClr val="FFFFFF"/>
                </a:solidFill>
              </a14:hiddenFill>
            </a:ext>
          </a:extLst>
        </p:spPr>
      </p:pic>
      <p:pic>
        <p:nvPicPr>
          <p:cNvPr id="3079" name="Picture 7" descr="C:\Users\admin\Desktop\Лагерь 2019\ЛАГЕРЬ 2-19\IMG-20190620-WA0130.jpg"/>
          <p:cNvPicPr>
            <a:picLocks noChangeAspect="1" noChangeArrowheads="1"/>
          </p:cNvPicPr>
          <p:nvPr/>
        </p:nvPicPr>
        <p:blipFill>
          <a:blip r:embed="rId10" cstate="print">
            <a:extLst>
              <a:ext uri="{28A0092B-C50C-407E-A947-70E740481C1C}">
                <a14:useLocalDpi xmlns="" xmlns:a14="http://schemas.microsoft.com/office/drawing/2010/main" val="0"/>
              </a:ext>
            </a:extLst>
          </a:blip>
          <a:srcRect/>
          <a:stretch>
            <a:fillRect/>
          </a:stretch>
        </p:blipFill>
        <p:spPr bwMode="auto">
          <a:xfrm>
            <a:off x="1937544" y="4077072"/>
            <a:ext cx="3320934" cy="2490701"/>
          </a:xfrm>
          <a:prstGeom prst="rect">
            <a:avLst/>
          </a:prstGeom>
          <a:noFill/>
          <a:extLst>
            <a:ext uri="{909E8E84-426E-40DD-AFC4-6F175D3DCCD1}">
              <a14:hiddenFill xmlns="" xmlns:a14="http://schemas.microsoft.com/office/drawing/2010/main">
                <a:solidFill>
                  <a:srgbClr val="FFFFFF"/>
                </a:solidFill>
              </a14:hiddenFill>
            </a:ext>
          </a:extLst>
        </p:spPr>
      </p:pic>
      <p:pic>
        <p:nvPicPr>
          <p:cNvPr id="3083" name="Picture 11" descr="http://img0.liveinternet.ru/images/attach/c/0/63/95/63095945_1282583202_01.png"/>
          <p:cNvPicPr>
            <a:picLocks noChangeAspect="1" noChangeArrowheads="1"/>
          </p:cNvPicPr>
          <p:nvPr/>
        </p:nvPicPr>
        <p:blipFill>
          <a:blip r:embed="rId11" cstate="print">
            <a:extLst>
              <a:ext uri="{28A0092B-C50C-407E-A947-70E740481C1C}">
                <a14:useLocalDpi xmlns="" xmlns:a14="http://schemas.microsoft.com/office/drawing/2010/main" val="0"/>
              </a:ext>
            </a:extLst>
          </a:blip>
          <a:srcRect/>
          <a:stretch>
            <a:fillRect/>
          </a:stretch>
        </p:blipFill>
        <p:spPr bwMode="auto">
          <a:xfrm>
            <a:off x="-56356" y="1492462"/>
            <a:ext cx="1604020" cy="1776878"/>
          </a:xfrm>
          <a:prstGeom prst="rect">
            <a:avLst/>
          </a:prstGeom>
          <a:noFill/>
          <a:extLst>
            <a:ext uri="{909E8E84-426E-40DD-AFC4-6F175D3DCCD1}">
              <a14:hiddenFill xmlns="" xmlns:a14="http://schemas.microsoft.com/office/drawing/2010/main">
                <a:solidFill>
                  <a:srgbClr val="FFFFFF"/>
                </a:solidFill>
              </a14:hiddenFill>
            </a:ext>
          </a:extLst>
        </p:spPr>
      </p:pic>
      <p:sp>
        <p:nvSpPr>
          <p:cNvPr id="2" name="AutoShape 13" descr="https://img-fotki.yandex.ru/get/9507/218307002.12/0_e820f_68387942_S.png"/>
          <p:cNvSpPr>
            <a:spLocks noChangeAspect="1" noChangeArrowheads="1"/>
          </p:cNvSpPr>
          <p:nvPr/>
        </p:nvSpPr>
        <p:spPr bwMode="auto">
          <a:xfrm>
            <a:off x="155575" y="-144463"/>
            <a:ext cx="304800" cy="304801"/>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6" name="AutoShape 15" descr="https://img-fotki.yandex.ru/get/9507/218307002.12/0_e820f_68387942_S.png"/>
          <p:cNvSpPr>
            <a:spLocks noChangeAspect="1" noChangeArrowheads="1"/>
          </p:cNvSpPr>
          <p:nvPr/>
        </p:nvSpPr>
        <p:spPr bwMode="auto">
          <a:xfrm>
            <a:off x="307975" y="7937"/>
            <a:ext cx="304800" cy="304801"/>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7" name="AutoShape 17" descr="http://img-fotki.yandex.ru/get/9166/218307002.12/0_e820d_1deb7f41_S.png"/>
          <p:cNvSpPr>
            <a:spLocks noChangeAspect="1" noChangeArrowheads="1"/>
          </p:cNvSpPr>
          <p:nvPr/>
        </p:nvSpPr>
        <p:spPr bwMode="auto">
          <a:xfrm>
            <a:off x="460375" y="160337"/>
            <a:ext cx="304800" cy="304801"/>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3091" name="Picture 19" descr="http://playcast.ru/uploads/2015/04/23/13296592.png"/>
          <p:cNvPicPr>
            <a:picLocks noChangeAspect="1" noChangeArrowheads="1"/>
          </p:cNvPicPr>
          <p:nvPr/>
        </p:nvPicPr>
        <p:blipFill>
          <a:blip r:embed="rId12">
            <a:extLst>
              <a:ext uri="{28A0092B-C50C-407E-A947-70E740481C1C}">
                <a14:useLocalDpi xmlns="" xmlns:a14="http://schemas.microsoft.com/office/drawing/2010/main" val="0"/>
              </a:ext>
            </a:extLst>
          </a:blip>
          <a:srcRect/>
          <a:stretch>
            <a:fillRect/>
          </a:stretch>
        </p:blipFill>
        <p:spPr bwMode="auto">
          <a:xfrm>
            <a:off x="5173511" y="4271247"/>
            <a:ext cx="3810000" cy="2752725"/>
          </a:xfrm>
          <a:prstGeom prst="rect">
            <a:avLst/>
          </a:prstGeom>
          <a:noFill/>
          <a:extLst>
            <a:ext uri="{909E8E84-426E-40DD-AFC4-6F175D3DCCD1}">
              <a14:hiddenFill xmlns="" xmlns:a14="http://schemas.microsoft.com/office/drawing/2010/main">
                <a:solidFill>
                  <a:srgbClr val="FFFFFF"/>
                </a:solidFill>
              </a14:hiddenFill>
            </a:ext>
          </a:extLst>
        </p:spPr>
      </p:pic>
      <p:pic>
        <p:nvPicPr>
          <p:cNvPr id="3093" name="Picture 21" descr="http://www.playcast.ru/uploads/2016/09/14/19895241.gif"/>
          <p:cNvPicPr>
            <a:picLocks noChangeAspect="1" noChangeArrowheads="1" noCrop="1"/>
          </p:cNvPicPr>
          <p:nvPr/>
        </p:nvPicPr>
        <p:blipFill>
          <a:blip r:embed="rId13" cstate="print">
            <a:extLst>
              <a:ext uri="{28A0092B-C50C-407E-A947-70E740481C1C}">
                <a14:useLocalDpi xmlns="" xmlns:a14="http://schemas.microsoft.com/office/drawing/2010/main" val="0"/>
              </a:ext>
            </a:extLst>
          </a:blip>
          <a:srcRect/>
          <a:stretch>
            <a:fillRect/>
          </a:stretch>
        </p:blipFill>
        <p:spPr bwMode="auto">
          <a:xfrm>
            <a:off x="5088128" y="8387"/>
            <a:ext cx="2156734" cy="2156734"/>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2343223919"/>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s://cdn.pixabay.com/photo/2016/09/26/23/47/stars-1697360__480.jp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0" y="0"/>
            <a:ext cx="9144000" cy="6858000"/>
          </a:xfrm>
          <a:prstGeom prst="rect">
            <a:avLst/>
          </a:prstGeom>
          <a:ln>
            <a:noFill/>
          </a:ln>
          <a:effectLst>
            <a:softEdge rad="112500"/>
          </a:effectLst>
          <a:extLst>
            <a:ext uri="{909E8E84-426E-40DD-AFC4-6F175D3DCCD1}">
              <a14:hiddenFill xmlns="" xmlns:a14="http://schemas.microsoft.com/office/drawing/2010/main">
                <a:solidFill>
                  <a:srgbClr val="FFFFFF"/>
                </a:solidFill>
              </a14:hiddenFill>
            </a:ext>
          </a:extLst>
        </p:spPr>
      </p:pic>
      <p:pic>
        <p:nvPicPr>
          <p:cNvPr id="1026" name="Picture 2" descr="C:\Users\Администратор\Desktop\ФОТО ЛАГЕРЬ\3b8788af-60c9-4c0d-8049-16b6cb9646c6.JP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08172" y="2852936"/>
            <a:ext cx="4663442" cy="3184473"/>
          </a:xfrm>
          <a:prstGeom prst="rect">
            <a:avLst/>
          </a:prstGeom>
          <a:ln>
            <a:noFill/>
          </a:ln>
          <a:effectLst>
            <a:softEdge rad="112500"/>
          </a:effectLst>
          <a:extLst>
            <a:ext uri="{909E8E84-426E-40DD-AFC4-6F175D3DCCD1}">
              <a14:hiddenFill xmlns="" xmlns:a14="http://schemas.microsoft.com/office/drawing/2010/main">
                <a:solidFill>
                  <a:srgbClr val="FFFFFF"/>
                </a:solidFill>
              </a14:hiddenFill>
            </a:ext>
          </a:extLst>
        </p:spPr>
      </p:pic>
      <p:pic>
        <p:nvPicPr>
          <p:cNvPr id="1027" name="Picture 3" descr="C:\Users\Администратор\Desktop\ФОТО ЛАГЕРЬ\IMG-20180606-WA0035.jpg"/>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4842955" y="4063644"/>
            <a:ext cx="4146330" cy="2437889"/>
          </a:xfrm>
          <a:prstGeom prst="rect">
            <a:avLst/>
          </a:prstGeom>
          <a:ln>
            <a:noFill/>
          </a:ln>
          <a:effectLst>
            <a:softEdge rad="112500"/>
          </a:effectLst>
          <a:extLst>
            <a:ext uri="{909E8E84-426E-40DD-AFC4-6F175D3DCCD1}">
              <a14:hiddenFill xmlns="" xmlns:a14="http://schemas.microsoft.com/office/drawing/2010/main">
                <a:solidFill>
                  <a:srgbClr val="FFFFFF"/>
                </a:solidFill>
              </a14:hiddenFill>
            </a:ext>
          </a:extLst>
        </p:spPr>
      </p:pic>
      <p:pic>
        <p:nvPicPr>
          <p:cNvPr id="2" name="Picture 4" descr="C:\Users\Администратор\Desktop\ФОТО ЛАГЕРЬ\a46e4ac5-38e2-47f0-a2dd-95f3102d3817.JPG"/>
          <p:cNvPicPr>
            <a:picLocks noChangeAspect="1" noChangeArrowheads="1"/>
          </p:cNvPicPr>
          <p:nvPr/>
        </p:nvPicPr>
        <p:blipFill rotWithShape="1">
          <a:blip r:embed="rId5">
            <a:extLst>
              <a:ext uri="{28A0092B-C50C-407E-A947-70E740481C1C}">
                <a14:useLocalDpi xmlns="" xmlns:a14="http://schemas.microsoft.com/office/drawing/2010/main" val="0"/>
              </a:ext>
            </a:extLst>
          </a:blip>
          <a:srcRect l="19479" r="20070"/>
          <a:stretch/>
        </p:blipFill>
        <p:spPr bwMode="auto">
          <a:xfrm>
            <a:off x="4825945" y="260648"/>
            <a:ext cx="4318056" cy="3802996"/>
          </a:xfrm>
          <a:prstGeom prst="rect">
            <a:avLst/>
          </a:prstGeom>
          <a:ln>
            <a:noFill/>
          </a:ln>
          <a:effectLst>
            <a:softEdge rad="112500"/>
          </a:effectLst>
          <a:extLst>
            <a:ext uri="{909E8E84-426E-40DD-AFC4-6F175D3DCCD1}">
              <a14:hiddenFill xmlns="" xmlns:a14="http://schemas.microsoft.com/office/drawing/2010/main">
                <a:solidFill>
                  <a:srgbClr val="FFFFFF"/>
                </a:solidFill>
              </a14:hiddenFill>
            </a:ext>
          </a:extLst>
        </p:spPr>
      </p:pic>
      <p:sp>
        <p:nvSpPr>
          <p:cNvPr id="3" name="Прямоугольник 2"/>
          <p:cNvSpPr/>
          <p:nvPr/>
        </p:nvSpPr>
        <p:spPr>
          <a:xfrm>
            <a:off x="389597" y="687821"/>
            <a:ext cx="4300591" cy="2123658"/>
          </a:xfrm>
          <a:prstGeom prst="rect">
            <a:avLst/>
          </a:prstGeom>
          <a:noFill/>
        </p:spPr>
        <p:txBody>
          <a:bodyPr wrap="square" lIns="91440" tIns="45720" rIns="91440" bIns="45720">
            <a:prstTxWarp prst="textDoubleWave1">
              <a:avLst/>
            </a:prstTxWarp>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kk-KZ" sz="4400" b="1" dirty="0" smtClean="0">
                <a:ln/>
                <a:solidFill>
                  <a:schemeClr val="accent3"/>
                </a:solidFill>
                <a:effectLst>
                  <a:glow rad="139700">
                    <a:schemeClr val="accent5">
                      <a:satMod val="175000"/>
                      <a:alpha val="40000"/>
                    </a:schemeClr>
                  </a:glow>
                </a:effectLst>
              </a:rPr>
              <a:t>ТӘРБИЕШІЛЕР ҰЖЫМЫНА </a:t>
            </a:r>
          </a:p>
          <a:p>
            <a:pPr algn="ctr"/>
            <a:r>
              <a:rPr lang="kk-KZ" sz="4400" b="1" cap="none" spc="0" dirty="0" smtClean="0">
                <a:ln/>
                <a:solidFill>
                  <a:schemeClr val="accent3"/>
                </a:solidFill>
                <a:effectLst>
                  <a:glow rad="139700">
                    <a:schemeClr val="accent5">
                      <a:satMod val="175000"/>
                      <a:alpha val="40000"/>
                    </a:schemeClr>
                  </a:glow>
                </a:effectLst>
              </a:rPr>
              <a:t>МЫҢ АЛҒЫС</a:t>
            </a:r>
            <a:endParaRPr lang="ru-RU" sz="4400" b="1" cap="none" spc="0" dirty="0">
              <a:ln/>
              <a:solidFill>
                <a:schemeClr val="accent3"/>
              </a:solidFill>
              <a:effectLst>
                <a:glow rad="139700">
                  <a:schemeClr val="accent5">
                    <a:satMod val="175000"/>
                    <a:alpha val="40000"/>
                  </a:schemeClr>
                </a:glow>
              </a:effectLst>
            </a:endParaRPr>
          </a:p>
        </p:txBody>
      </p:sp>
    </p:spTree>
    <p:extLst>
      <p:ext uri="{BB962C8B-B14F-4D97-AF65-F5344CB8AC3E}">
        <p14:creationId xmlns="" xmlns:p14="http://schemas.microsoft.com/office/powerpoint/2010/main" val="3541469219"/>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лагерь 2018\depositphotos_21979125-stock-illustration-children-together-with-square-sheet.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6" name="TextBox 5"/>
          <p:cNvSpPr txBox="1"/>
          <p:nvPr/>
        </p:nvSpPr>
        <p:spPr>
          <a:xfrm>
            <a:off x="2571736" y="3071810"/>
            <a:ext cx="4020652" cy="2862322"/>
          </a:xfrm>
          <a:prstGeom prst="rect">
            <a:avLst/>
          </a:prstGeom>
          <a:noFill/>
        </p:spPr>
        <p:txBody>
          <a:bodyPr wrap="none" rtlCol="0">
            <a:spAutoFit/>
          </a:bodyPr>
          <a:lstStyle/>
          <a:p>
            <a:pPr algn="ctr"/>
            <a:r>
              <a:rPr lang="kk-KZ" sz="6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“Еңбек-</a:t>
            </a:r>
          </a:p>
          <a:p>
            <a:pPr algn="ctr"/>
            <a:r>
              <a:rPr lang="kk-KZ" sz="6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бәрін </a:t>
            </a:r>
          </a:p>
          <a:p>
            <a:pPr algn="ctr"/>
            <a:r>
              <a:rPr lang="kk-KZ" sz="6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жеңбек”</a:t>
            </a:r>
            <a:endParaRPr lang="ru-RU" sz="6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endParaRPr>
          </a:p>
        </p:txBody>
      </p:sp>
    </p:spTree>
    <p:extLst>
      <p:ext uri="{BB962C8B-B14F-4D97-AF65-F5344CB8AC3E}">
        <p14:creationId xmlns="" xmlns:p14="http://schemas.microsoft.com/office/powerpoint/2010/main" val="4000103052"/>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Админ\Desktop\e678a931eb2c9a58d181a92c0d25d4f7.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pic>
        <p:nvPicPr>
          <p:cNvPr id="5" name="Picture 8" descr="ÐÐ°ÑÑÐ¸Ð½ÐºÐ¸ Ð¿Ð¾ Ð·Ð°Ð¿ÑÐ¾ÑÑ ÑÑÑÐ°Ð½Ð¸ Ð¶Ð°Ò£ÒÑÑÑ"/>
          <p:cNvPicPr>
            <a:picLocks noChangeAspect="1" noChangeArrowheads="1"/>
          </p:cNvPicPr>
          <p:nvPr/>
        </p:nvPicPr>
        <p:blipFill>
          <a:blip r:embed="rId3" cstate="print"/>
          <a:srcRect t="13793" r="34673" b="6897"/>
          <a:stretch>
            <a:fillRect/>
          </a:stretch>
        </p:blipFill>
        <p:spPr bwMode="auto">
          <a:xfrm>
            <a:off x="0" y="214290"/>
            <a:ext cx="1857356" cy="1675725"/>
          </a:xfrm>
          <a:prstGeom prst="ellipse">
            <a:avLst/>
          </a:prstGeom>
          <a:ln>
            <a:noFill/>
          </a:ln>
          <a:effectLst>
            <a:softEdge rad="112500"/>
          </a:effectLst>
        </p:spPr>
      </p:pic>
      <p:pic>
        <p:nvPicPr>
          <p:cNvPr id="1026" name="Picture 2" descr="C:\Users\Elite\Desktop\Новая папка\IMG20190728114728.jpg"/>
          <p:cNvPicPr>
            <a:picLocks noChangeAspect="1" noChangeArrowheads="1"/>
          </p:cNvPicPr>
          <p:nvPr/>
        </p:nvPicPr>
        <p:blipFill rotWithShape="1">
          <a:blip r:embed="rId4" cstate="print">
            <a:extLst>
              <a:ext uri="{28A0092B-C50C-407E-A947-70E740481C1C}">
                <a14:useLocalDpi xmlns="" xmlns:a14="http://schemas.microsoft.com/office/drawing/2010/main" val="0"/>
              </a:ext>
            </a:extLst>
          </a:blip>
          <a:srcRect l="4626" t="16551" b="20590"/>
          <a:stretch/>
        </p:blipFill>
        <p:spPr bwMode="auto">
          <a:xfrm>
            <a:off x="3131840" y="1196752"/>
            <a:ext cx="2592288" cy="3607826"/>
          </a:xfrm>
          <a:prstGeom prst="roundRect">
            <a:avLst>
              <a:gd name="adj" fmla="val 4167"/>
            </a:avLst>
          </a:prstGeom>
          <a:solidFill>
            <a:srgbClr val="FFFFFF"/>
          </a:solidFill>
          <a:ln w="76200" cap="sq">
            <a:solidFill>
              <a:schemeClr val="accent6"/>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2430317858"/>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C:\Users\Админ\Desktop\0_80640_64334d52_XL.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pic>
        <p:nvPicPr>
          <p:cNvPr id="3" name="Picture 8" descr="ÐÐ°ÑÑÐ¸Ð½ÐºÐ¸ Ð¿Ð¾ Ð·Ð°Ð¿ÑÐ¾ÑÑ ÑÑÑÐ°Ð½Ð¸ Ð¶Ð°Ò£ÒÑÑÑ"/>
          <p:cNvPicPr>
            <a:picLocks noChangeAspect="1" noChangeArrowheads="1"/>
          </p:cNvPicPr>
          <p:nvPr/>
        </p:nvPicPr>
        <p:blipFill>
          <a:blip r:embed="rId3" cstate="print"/>
          <a:srcRect t="13793" r="34673" b="6897"/>
          <a:stretch>
            <a:fillRect/>
          </a:stretch>
        </p:blipFill>
        <p:spPr bwMode="auto">
          <a:xfrm>
            <a:off x="0" y="142852"/>
            <a:ext cx="1741958" cy="1571612"/>
          </a:xfrm>
          <a:prstGeom prst="ellipse">
            <a:avLst/>
          </a:prstGeom>
          <a:ln>
            <a:noFill/>
          </a:ln>
          <a:effectLst>
            <a:softEdge rad="112500"/>
          </a:effectLst>
        </p:spPr>
      </p:pic>
      <p:sp>
        <p:nvSpPr>
          <p:cNvPr id="4" name="TextBox 3"/>
          <p:cNvSpPr txBox="1"/>
          <p:nvPr/>
        </p:nvSpPr>
        <p:spPr>
          <a:xfrm>
            <a:off x="1785918" y="571480"/>
            <a:ext cx="6858048" cy="757300"/>
          </a:xfrm>
          <a:prstGeom prst="rect">
            <a:avLst/>
          </a:prstGeom>
          <a:noFill/>
        </p:spPr>
        <p:txBody>
          <a:bodyPr wrap="none" rtlCol="0">
            <a:prstTxWarp prst="textPlain">
              <a:avLst/>
            </a:prstTxWarp>
            <a:spAutoFit/>
          </a:bodyPr>
          <a:lstStyle/>
          <a:p>
            <a:r>
              <a:rPr lang="kk-KZ" sz="2000" dirty="0" smtClean="0">
                <a:ln>
                  <a:solidFill>
                    <a:schemeClr val="accent4">
                      <a:lumMod val="50000"/>
                    </a:schemeClr>
                  </a:solidFill>
                </a:ln>
                <a:solidFill>
                  <a:schemeClr val="accent4">
                    <a:lumMod val="50000"/>
                  </a:schemeClr>
                </a:solidFill>
                <a:latin typeface="Times New Roman" pitchFamily="18" charset="0"/>
                <a:cs typeface="Times New Roman" pitchFamily="18" charset="0"/>
              </a:rPr>
              <a:t>“Жасыл ел” жазғы мектеп алаңын көгалдандыру экипажы</a:t>
            </a:r>
          </a:p>
        </p:txBody>
      </p:sp>
      <p:sp>
        <p:nvSpPr>
          <p:cNvPr id="5" name="TextBox 4"/>
          <p:cNvSpPr txBox="1"/>
          <p:nvPr/>
        </p:nvSpPr>
        <p:spPr>
          <a:xfrm>
            <a:off x="714348" y="1857364"/>
            <a:ext cx="6858048" cy="400110"/>
          </a:xfrm>
          <a:prstGeom prst="rect">
            <a:avLst/>
          </a:prstGeom>
          <a:noFill/>
        </p:spPr>
        <p:txBody>
          <a:bodyPr wrap="none" rtlCol="0">
            <a:prstTxWarp prst="textPlain">
              <a:avLst/>
            </a:prstTxWarp>
            <a:spAutoFit/>
          </a:bodyPr>
          <a:lstStyle/>
          <a:p>
            <a:r>
              <a:rPr lang="kk-KZ" sz="2000" dirty="0" smtClean="0">
                <a:ln>
                  <a:solidFill>
                    <a:srgbClr val="C00000"/>
                  </a:solidFill>
                </a:ln>
                <a:solidFill>
                  <a:srgbClr val="C00000"/>
                </a:solidFill>
                <a:latin typeface="Times New Roman" pitchFamily="18" charset="0"/>
                <a:cs typeface="Times New Roman" pitchFamily="18" charset="0"/>
              </a:rPr>
              <a:t>Ұраны: </a:t>
            </a:r>
            <a:r>
              <a:rPr lang="kk-KZ" sz="2000" i="1" dirty="0" smtClean="0">
                <a:ln>
                  <a:solidFill>
                    <a:srgbClr val="C00000"/>
                  </a:solidFill>
                </a:ln>
                <a:solidFill>
                  <a:srgbClr val="C00000"/>
                </a:solidFill>
                <a:latin typeface="Times New Roman" pitchFamily="18" charset="0"/>
                <a:cs typeface="Times New Roman" pitchFamily="18" charset="0"/>
              </a:rPr>
              <a:t>“Біз жасыл әлемді қолдаймыз!”</a:t>
            </a:r>
          </a:p>
        </p:txBody>
      </p:sp>
      <p:sp>
        <p:nvSpPr>
          <p:cNvPr id="6" name="TextBox 5"/>
          <p:cNvSpPr txBox="1"/>
          <p:nvPr/>
        </p:nvSpPr>
        <p:spPr>
          <a:xfrm>
            <a:off x="142844" y="2571744"/>
            <a:ext cx="9001156" cy="3108543"/>
          </a:xfrm>
          <a:prstGeom prst="rect">
            <a:avLst/>
          </a:prstGeom>
          <a:noFill/>
        </p:spPr>
        <p:txBody>
          <a:bodyPr wrap="square" rtlCol="0">
            <a:spAutoFit/>
          </a:bodyPr>
          <a:lstStyle/>
          <a:p>
            <a:r>
              <a:rPr lang="kk-KZ" sz="2800" b="1" dirty="0" smtClean="0">
                <a:solidFill>
                  <a:schemeClr val="accent4">
                    <a:lumMod val="50000"/>
                  </a:schemeClr>
                </a:solidFill>
                <a:latin typeface="Times New Roman" pitchFamily="18" charset="0"/>
                <a:cs typeface="Times New Roman" pitchFamily="18" charset="0"/>
              </a:rPr>
              <a:t>Мақсаты: </a:t>
            </a:r>
            <a:r>
              <a:rPr lang="kk-KZ" sz="2800" b="1" i="1" dirty="0" smtClean="0">
                <a:solidFill>
                  <a:schemeClr val="accent4">
                    <a:lumMod val="50000"/>
                  </a:schemeClr>
                </a:solidFill>
                <a:latin typeface="Times New Roman" pitchFamily="18" charset="0"/>
                <a:cs typeface="Times New Roman" pitchFamily="18" charset="0"/>
              </a:rPr>
              <a:t>Мектеп ауласын гүлдендіру арқылы </a:t>
            </a:r>
          </a:p>
          <a:p>
            <a:r>
              <a:rPr lang="kk-KZ" sz="2800" b="1" i="1" dirty="0" smtClean="0">
                <a:solidFill>
                  <a:schemeClr val="accent4">
                    <a:lumMod val="50000"/>
                  </a:schemeClr>
                </a:solidFill>
                <a:latin typeface="Times New Roman" pitchFamily="18" charset="0"/>
                <a:cs typeface="Times New Roman" pitchFamily="18" charset="0"/>
              </a:rPr>
              <a:t>оқушыларды еңбекке баулу, жасөспірімдердің </a:t>
            </a:r>
          </a:p>
          <a:p>
            <a:r>
              <a:rPr lang="kk-KZ" sz="2800" b="1" i="1" dirty="0" smtClean="0">
                <a:solidFill>
                  <a:schemeClr val="accent4">
                    <a:lumMod val="50000"/>
                  </a:schemeClr>
                </a:solidFill>
                <a:latin typeface="Times New Roman" pitchFamily="18" charset="0"/>
                <a:cs typeface="Times New Roman" pitchFamily="18" charset="0"/>
              </a:rPr>
              <a:t>экологиялық қарым-қатынастарын, жауапкершілігін, </a:t>
            </a:r>
          </a:p>
          <a:p>
            <a:r>
              <a:rPr lang="kk-KZ" sz="2800" b="1" i="1" dirty="0" smtClean="0">
                <a:solidFill>
                  <a:schemeClr val="accent4">
                    <a:lumMod val="50000"/>
                  </a:schemeClr>
                </a:solidFill>
                <a:latin typeface="Times New Roman" pitchFamily="18" charset="0"/>
                <a:cs typeface="Times New Roman" pitchFamily="18" charset="0"/>
              </a:rPr>
              <a:t>табиғатты тиімді пайдалануды, табиғи жағдайларды сақтауды түсіндіру.Оқушылардың эко мәдениетін, салауаттылығын қалыптастыра отырып, дамыту. </a:t>
            </a:r>
            <a:endParaRPr lang="ru-RU" sz="2800" b="1" i="1" dirty="0">
              <a:solidFill>
                <a:schemeClr val="accent4">
                  <a:lumMod val="50000"/>
                </a:schemeClr>
              </a:solidFill>
              <a:latin typeface="Times New Roman" pitchFamily="18" charset="0"/>
              <a:cs typeface="Times New Roman" pitchFamily="18" charset="0"/>
            </a:endParaRPr>
          </a:p>
        </p:txBody>
      </p:sp>
    </p:spTree>
    <p:extLst>
      <p:ext uri="{BB962C8B-B14F-4D97-AF65-F5344CB8AC3E}">
        <p14:creationId xmlns="" xmlns:p14="http://schemas.microsoft.com/office/powerpoint/2010/main" val="730230324"/>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Админ\Desktop\fon-eco005.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pic>
        <p:nvPicPr>
          <p:cNvPr id="8" name="Рисунок 7" descr="C:\Users\Acer\Desktop\Лагерь 2017ж\IMG-20170604-WA0018.jpg"/>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285852" y="714356"/>
            <a:ext cx="2928958" cy="2500330"/>
          </a:xfrm>
          <a:prstGeom prst="rect">
            <a:avLst/>
          </a:prstGeom>
          <a:ln w="76200" cap="sq">
            <a:solidFill>
              <a:schemeClr val="accent1"/>
            </a:solidFill>
            <a:prstDash val="solid"/>
            <a:miter lim="800000"/>
          </a:ln>
          <a:effectLst>
            <a:outerShdw blurRad="50800" dist="38100" dir="2700000" algn="tl" rotWithShape="0">
              <a:srgbClr val="000000">
                <a:alpha val="43000"/>
              </a:srgbClr>
            </a:outerShdw>
          </a:effectLst>
        </p:spPr>
      </p:pic>
      <p:pic>
        <p:nvPicPr>
          <p:cNvPr id="9" name="Рисунок 8" descr="C:\Users\Acer\Desktop\Лагерь 2017ж\IMG-20170604-WA0011.jpg"/>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4786314" y="785794"/>
            <a:ext cx="3000396" cy="2428892"/>
          </a:xfrm>
          <a:prstGeom prst="rect">
            <a:avLst/>
          </a:prstGeom>
          <a:ln w="76200" cap="sq">
            <a:solidFill>
              <a:schemeClr val="accent6">
                <a:lumMod val="50000"/>
              </a:schemeClr>
            </a:solidFill>
            <a:prstDash val="solid"/>
            <a:miter lim="800000"/>
          </a:ln>
          <a:effectLst>
            <a:outerShdw blurRad="50800" dist="38100" dir="2700000" algn="tl" rotWithShape="0">
              <a:srgbClr val="000000">
                <a:alpha val="43000"/>
              </a:srgbClr>
            </a:outerShdw>
          </a:effectLst>
        </p:spPr>
      </p:pic>
      <p:pic>
        <p:nvPicPr>
          <p:cNvPr id="5123" name="Picture 3" descr="C:\Users\Админ\Desktop\photo_1528363679638.jpg"/>
          <p:cNvPicPr>
            <a:picLocks noChangeAspect="1" noChangeArrowheads="1"/>
          </p:cNvPicPr>
          <p:nvPr/>
        </p:nvPicPr>
        <p:blipFill>
          <a:blip r:embed="rId5"/>
          <a:srcRect/>
          <a:stretch>
            <a:fillRect/>
          </a:stretch>
        </p:blipFill>
        <p:spPr bwMode="auto">
          <a:xfrm>
            <a:off x="1357290" y="3500438"/>
            <a:ext cx="2857520" cy="2653366"/>
          </a:xfrm>
          <a:prstGeom prst="rect">
            <a:avLst/>
          </a:prstGeom>
          <a:ln w="76200" cap="sq">
            <a:solidFill>
              <a:srgbClr val="00B0F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 xmlns:p14="http://schemas.microsoft.com/office/powerpoint/2010/main" val="3387010032"/>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F:\лагерь 2018\educational frame new year border_.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pic>
        <p:nvPicPr>
          <p:cNvPr id="3" name="Picture 6" descr="G:\DCIM\Camera\практика цветы\IMG-20170606-WA0063.jpg"/>
          <p:cNvPicPr>
            <a:picLocks noChangeAspect="1" noChangeArrowheads="1"/>
          </p:cNvPicPr>
          <p:nvPr/>
        </p:nvPicPr>
        <p:blipFill>
          <a:blip r:embed="rId3" cstate="print"/>
          <a:srcRect/>
          <a:stretch>
            <a:fillRect/>
          </a:stretch>
        </p:blipFill>
        <p:spPr bwMode="auto">
          <a:xfrm>
            <a:off x="1571604" y="1428736"/>
            <a:ext cx="2059577" cy="2000264"/>
          </a:xfrm>
          <a:prstGeom prst="ellipse">
            <a:avLst/>
          </a:prstGeom>
          <a:ln>
            <a:noFill/>
          </a:ln>
          <a:effectLst>
            <a:softEdge rad="112500"/>
          </a:effectLst>
        </p:spPr>
      </p:pic>
      <p:pic>
        <p:nvPicPr>
          <p:cNvPr id="4" name="Picture 5" descr="G:\DCIM\Camera\практика цветы\IMG-20170606-WA0067.jpg"/>
          <p:cNvPicPr>
            <a:picLocks noChangeAspect="1" noChangeArrowheads="1"/>
          </p:cNvPicPr>
          <p:nvPr/>
        </p:nvPicPr>
        <p:blipFill>
          <a:blip r:embed="rId4" cstate="print"/>
          <a:srcRect/>
          <a:stretch>
            <a:fillRect/>
          </a:stretch>
        </p:blipFill>
        <p:spPr bwMode="auto">
          <a:xfrm>
            <a:off x="5357818" y="1428736"/>
            <a:ext cx="2214578" cy="1928826"/>
          </a:xfrm>
          <a:prstGeom prst="ellipse">
            <a:avLst/>
          </a:prstGeom>
          <a:ln>
            <a:noFill/>
          </a:ln>
          <a:effectLst>
            <a:softEdge rad="112500"/>
          </a:effectLst>
        </p:spPr>
      </p:pic>
      <p:pic>
        <p:nvPicPr>
          <p:cNvPr id="5" name="Picture 3" descr="G:\DCIM\Camera\практика цветы\IMG-20170606-WA0086.jpg"/>
          <p:cNvPicPr>
            <a:picLocks noChangeAspect="1" noChangeArrowheads="1"/>
          </p:cNvPicPr>
          <p:nvPr/>
        </p:nvPicPr>
        <p:blipFill>
          <a:blip r:embed="rId5" cstate="print"/>
          <a:srcRect/>
          <a:stretch>
            <a:fillRect/>
          </a:stretch>
        </p:blipFill>
        <p:spPr bwMode="auto">
          <a:xfrm>
            <a:off x="5500694" y="3571876"/>
            <a:ext cx="2036142" cy="1928826"/>
          </a:xfrm>
          <a:prstGeom prst="ellipse">
            <a:avLst/>
          </a:prstGeom>
          <a:ln>
            <a:noFill/>
          </a:ln>
          <a:effectLst>
            <a:softEdge rad="112500"/>
          </a:effectLst>
        </p:spPr>
      </p:pic>
      <p:pic>
        <p:nvPicPr>
          <p:cNvPr id="6" name="Рисунок 5" descr="C:\Users\Acer\Desktop\Лагерь 2017ж\IMG-20170607-WA0027.jpg"/>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1428728" y="3643314"/>
            <a:ext cx="2151753" cy="1928826"/>
          </a:xfrm>
          <a:prstGeom prst="ellipse">
            <a:avLst/>
          </a:prstGeom>
          <a:ln>
            <a:noFill/>
          </a:ln>
          <a:effectLst>
            <a:softEdge rad="112500"/>
          </a:effectLst>
        </p:spPr>
      </p:pic>
      <p:pic>
        <p:nvPicPr>
          <p:cNvPr id="7" name="Picture 3"/>
          <p:cNvPicPr>
            <a:picLocks noChangeAspect="1" noChangeArrowheads="1"/>
          </p:cNvPicPr>
          <p:nvPr/>
        </p:nvPicPr>
        <p:blipFill>
          <a:blip r:embed="rId7">
            <a:extLst>
              <a:ext uri="{28A0092B-C50C-407E-A947-70E740481C1C}">
                <a14:useLocalDpi xmlns="" xmlns:a14="http://schemas.microsoft.com/office/drawing/2010/main" val="0"/>
              </a:ext>
            </a:extLst>
          </a:blip>
          <a:srcRect/>
          <a:stretch>
            <a:fillRect/>
          </a:stretch>
        </p:blipFill>
        <p:spPr bwMode="auto">
          <a:xfrm>
            <a:off x="3428992" y="2285992"/>
            <a:ext cx="2286016" cy="2071702"/>
          </a:xfrm>
          <a:prstGeom prst="ellipse">
            <a:avLst/>
          </a:prstGeom>
          <a:ln>
            <a:noFill/>
          </a:ln>
          <a:effectLst>
            <a:softEdge rad="112500"/>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8" name="Рисунок 7" descr="C:\Users\Acer\Desktop\Лагерь 2017ж\20170608_114902.jpg"/>
          <p:cNvPicPr/>
          <p:nvPr/>
        </p:nvPicPr>
        <p:blipFill>
          <a:blip r:embed="rId8" cstate="print">
            <a:extLst>
              <a:ext uri="{28A0092B-C50C-407E-A947-70E740481C1C}">
                <a14:useLocalDpi xmlns="" xmlns:a14="http://schemas.microsoft.com/office/drawing/2010/main" val="0"/>
              </a:ext>
            </a:extLst>
          </a:blip>
          <a:srcRect/>
          <a:stretch>
            <a:fillRect/>
          </a:stretch>
        </p:blipFill>
        <p:spPr bwMode="auto">
          <a:xfrm rot="5400000">
            <a:off x="3653567" y="4561746"/>
            <a:ext cx="1857388" cy="2163663"/>
          </a:xfrm>
          <a:prstGeom prst="ellipse">
            <a:avLst/>
          </a:prstGeom>
          <a:ln>
            <a:noFill/>
          </a:ln>
          <a:effectLst>
            <a:softEdge rad="112500"/>
          </a:effectLst>
        </p:spPr>
      </p:pic>
    </p:spTree>
    <p:extLst>
      <p:ext uri="{BB962C8B-B14F-4D97-AF65-F5344CB8AC3E}">
        <p14:creationId xmlns="" xmlns:p14="http://schemas.microsoft.com/office/powerpoint/2010/main" val="1848008825"/>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Grp="1" noChangeAspect="1" noChangeArrowheads="1"/>
          </p:cNvPicPr>
          <p:nvPr>
            <p:ph idx="1"/>
          </p:nvPr>
        </p:nvPicPr>
        <p:blipFill>
          <a:blip r:embed="rId2"/>
          <a:srcRect/>
          <a:stretch>
            <a:fillRect/>
          </a:stretch>
        </p:blipFill>
        <p:spPr bwMode="auto">
          <a:xfrm>
            <a:off x="0" y="0"/>
            <a:ext cx="9144000" cy="6858000"/>
          </a:xfrm>
          <a:prstGeom prst="rect">
            <a:avLst/>
          </a:prstGeom>
          <a:noFill/>
          <a:ln w="9525">
            <a:noFill/>
            <a:miter lim="800000"/>
            <a:headEnd/>
            <a:tailEnd/>
          </a:ln>
          <a:effectLst/>
        </p:spPr>
      </p:pic>
      <p:graphicFrame>
        <p:nvGraphicFramePr>
          <p:cNvPr id="5" name="Таблица 4"/>
          <p:cNvGraphicFramePr>
            <a:graphicFrameLocks noGrp="1"/>
          </p:cNvGraphicFramePr>
          <p:nvPr/>
        </p:nvGraphicFramePr>
        <p:xfrm>
          <a:off x="928661" y="1571612"/>
          <a:ext cx="7429550" cy="3676824"/>
        </p:xfrm>
        <a:graphic>
          <a:graphicData uri="http://schemas.openxmlformats.org/drawingml/2006/table">
            <a:tbl>
              <a:tblPr>
                <a:tableStyleId>{306799F8-075E-4A3A-A7F6-7FBC6576F1A4}</a:tableStyleId>
              </a:tblPr>
              <a:tblGrid>
                <a:gridCol w="561898"/>
                <a:gridCol w="561898"/>
                <a:gridCol w="811632"/>
                <a:gridCol w="619697"/>
                <a:gridCol w="696022"/>
                <a:gridCol w="734941"/>
                <a:gridCol w="512857"/>
                <a:gridCol w="538037"/>
                <a:gridCol w="734944"/>
                <a:gridCol w="586119"/>
                <a:gridCol w="567806"/>
                <a:gridCol w="503699"/>
              </a:tblGrid>
              <a:tr h="928694">
                <a:tc>
                  <a:txBody>
                    <a:bodyPr/>
                    <a:lstStyle/>
                    <a:p>
                      <a:pPr algn="ctr" fontAlgn="b"/>
                      <a:r>
                        <a:rPr lang="ru-RU" sz="1100" b="1" u="none" strike="noStrike" dirty="0">
                          <a:solidFill>
                            <a:srgbClr val="0000FF"/>
                          </a:solidFill>
                          <a:latin typeface="Times New Roman" pitchFamily="18" charset="0"/>
                          <a:cs typeface="Times New Roman" pitchFamily="18" charset="0"/>
                        </a:rPr>
                        <a:t>месяц</a:t>
                      </a:r>
                      <a:endParaRPr lang="ru-RU" sz="1100" b="1" i="0" u="none" strike="noStrike" dirty="0">
                        <a:solidFill>
                          <a:srgbClr val="0000FF"/>
                        </a:solidFill>
                        <a:latin typeface="Times New Roman" pitchFamily="18" charset="0"/>
                        <a:cs typeface="Times New Roman" pitchFamily="18" charset="0"/>
                      </a:endParaRPr>
                    </a:p>
                  </a:txBody>
                  <a:tcPr marL="5637" marR="5637" marT="5637" marB="0"/>
                </a:tc>
                <a:tc>
                  <a:txBody>
                    <a:bodyPr/>
                    <a:lstStyle/>
                    <a:p>
                      <a:pPr algn="ctr" fontAlgn="b"/>
                      <a:r>
                        <a:rPr lang="ru-RU" sz="1100" b="1" u="none" strike="noStrike" dirty="0">
                          <a:solidFill>
                            <a:srgbClr val="0000FF"/>
                          </a:solidFill>
                          <a:latin typeface="Times New Roman" pitchFamily="18" charset="0"/>
                          <a:cs typeface="Times New Roman" pitchFamily="18" charset="0"/>
                        </a:rPr>
                        <a:t>всего учащихся 1-10 классов</a:t>
                      </a:r>
                      <a:endParaRPr lang="ru-RU" sz="1100" b="1" i="0" u="none" strike="noStrike" dirty="0">
                        <a:solidFill>
                          <a:srgbClr val="0000FF"/>
                        </a:solidFill>
                        <a:latin typeface="Times New Roman" pitchFamily="18" charset="0"/>
                        <a:cs typeface="Times New Roman" pitchFamily="18" charset="0"/>
                      </a:endParaRPr>
                    </a:p>
                  </a:txBody>
                  <a:tcPr marL="5637" marR="5637" marT="5637" marB="0"/>
                </a:tc>
                <a:tc>
                  <a:txBody>
                    <a:bodyPr/>
                    <a:lstStyle/>
                    <a:p>
                      <a:pPr algn="ctr" fontAlgn="b"/>
                      <a:r>
                        <a:rPr lang="ru-RU" sz="1100" b="1" u="none" strike="noStrike" dirty="0">
                          <a:solidFill>
                            <a:srgbClr val="0000FF"/>
                          </a:solidFill>
                          <a:latin typeface="Times New Roman" pitchFamily="18" charset="0"/>
                          <a:cs typeface="Times New Roman" pitchFamily="18" charset="0"/>
                        </a:rPr>
                        <a:t>бригады по озеленению и благоустройству</a:t>
                      </a:r>
                      <a:endParaRPr lang="ru-RU" sz="1100" b="1" i="0" u="none" strike="noStrike" dirty="0">
                        <a:solidFill>
                          <a:srgbClr val="0000FF"/>
                        </a:solidFill>
                        <a:latin typeface="Times New Roman" pitchFamily="18" charset="0"/>
                        <a:cs typeface="Times New Roman" pitchFamily="18" charset="0"/>
                      </a:endParaRPr>
                    </a:p>
                  </a:txBody>
                  <a:tcPr marL="5637" marR="5637" marT="5637" marB="0"/>
                </a:tc>
                <a:tc>
                  <a:txBody>
                    <a:bodyPr/>
                    <a:lstStyle/>
                    <a:p>
                      <a:pPr algn="ctr" fontAlgn="b"/>
                      <a:r>
                        <a:rPr lang="ru-RU" sz="1100" b="1" u="none" strike="noStrike" dirty="0">
                          <a:solidFill>
                            <a:srgbClr val="0000FF"/>
                          </a:solidFill>
                          <a:latin typeface="Times New Roman" pitchFamily="18" charset="0"/>
                          <a:cs typeface="Times New Roman" pitchFamily="18" charset="0"/>
                        </a:rPr>
                        <a:t>пришкольный языковой лагерь</a:t>
                      </a:r>
                      <a:endParaRPr lang="ru-RU" sz="1100" b="1" i="0" u="none" strike="noStrike" dirty="0">
                        <a:solidFill>
                          <a:srgbClr val="0000FF"/>
                        </a:solidFill>
                        <a:latin typeface="Times New Roman" pitchFamily="18" charset="0"/>
                        <a:cs typeface="Times New Roman" pitchFamily="18" charset="0"/>
                      </a:endParaRPr>
                    </a:p>
                  </a:txBody>
                  <a:tcPr marL="5637" marR="5637" marT="5637" marB="0"/>
                </a:tc>
                <a:tc>
                  <a:txBody>
                    <a:bodyPr/>
                    <a:lstStyle/>
                    <a:p>
                      <a:pPr algn="ctr" fontAlgn="b"/>
                      <a:r>
                        <a:rPr lang="ru-RU" sz="1100" b="1" u="none" strike="noStrike" dirty="0">
                          <a:solidFill>
                            <a:srgbClr val="0000FF"/>
                          </a:solidFill>
                          <a:latin typeface="Times New Roman" pitchFamily="18" charset="0"/>
                          <a:cs typeface="Times New Roman" pitchFamily="18" charset="0"/>
                        </a:rPr>
                        <a:t>пришкольный </a:t>
                      </a:r>
                      <a:r>
                        <a:rPr lang="ru-RU" sz="1100" b="1" u="none" strike="noStrike" dirty="0" err="1">
                          <a:solidFill>
                            <a:srgbClr val="0000FF"/>
                          </a:solidFill>
                          <a:latin typeface="Times New Roman" pitchFamily="18" charset="0"/>
                          <a:cs typeface="Times New Roman" pitchFamily="18" charset="0"/>
                        </a:rPr>
                        <a:t>дебатный</a:t>
                      </a:r>
                      <a:r>
                        <a:rPr lang="ru-RU" sz="1100" b="1" u="none" strike="noStrike" dirty="0">
                          <a:solidFill>
                            <a:srgbClr val="0000FF"/>
                          </a:solidFill>
                          <a:latin typeface="Times New Roman" pitchFamily="18" charset="0"/>
                          <a:cs typeface="Times New Roman" pitchFamily="18" charset="0"/>
                        </a:rPr>
                        <a:t> лагерь</a:t>
                      </a:r>
                      <a:endParaRPr lang="ru-RU" sz="1100" b="1" i="0" u="none" strike="noStrike" dirty="0">
                        <a:solidFill>
                          <a:srgbClr val="0000FF"/>
                        </a:solidFill>
                        <a:latin typeface="Times New Roman" pitchFamily="18" charset="0"/>
                        <a:cs typeface="Times New Roman" pitchFamily="18" charset="0"/>
                      </a:endParaRPr>
                    </a:p>
                  </a:txBody>
                  <a:tcPr marL="5637" marR="5637" marT="5637" marB="0"/>
                </a:tc>
                <a:tc>
                  <a:txBody>
                    <a:bodyPr/>
                    <a:lstStyle/>
                    <a:p>
                      <a:pPr algn="ctr" fontAlgn="b"/>
                      <a:r>
                        <a:rPr lang="ru-RU" sz="1100" b="1" u="none" strike="noStrike" dirty="0">
                          <a:solidFill>
                            <a:srgbClr val="0000FF"/>
                          </a:solidFill>
                          <a:latin typeface="Times New Roman" pitchFamily="18" charset="0"/>
                          <a:cs typeface="Times New Roman" pitchFamily="18" charset="0"/>
                        </a:rPr>
                        <a:t>пришкольный и внешкольный лагерь</a:t>
                      </a:r>
                      <a:endParaRPr lang="ru-RU" sz="1100" b="1" i="0" u="none" strike="noStrike" dirty="0">
                        <a:solidFill>
                          <a:srgbClr val="0000FF"/>
                        </a:solidFill>
                        <a:latin typeface="Times New Roman" pitchFamily="18" charset="0"/>
                        <a:cs typeface="Times New Roman" pitchFamily="18" charset="0"/>
                      </a:endParaRPr>
                    </a:p>
                  </a:txBody>
                  <a:tcPr marL="5637" marR="5637" marT="5637" marB="0"/>
                </a:tc>
                <a:tc>
                  <a:txBody>
                    <a:bodyPr/>
                    <a:lstStyle/>
                    <a:p>
                      <a:pPr algn="ctr" fontAlgn="b"/>
                      <a:r>
                        <a:rPr lang="ru-RU" sz="1100" b="1" u="none" strike="noStrike" dirty="0" err="1">
                          <a:solidFill>
                            <a:srgbClr val="0000FF"/>
                          </a:solidFill>
                          <a:latin typeface="Times New Roman" pitchFamily="18" charset="0"/>
                          <a:cs typeface="Times New Roman" pitchFamily="18" charset="0"/>
                        </a:rPr>
                        <a:t>внешколы</a:t>
                      </a:r>
                      <a:r>
                        <a:rPr lang="ru-RU" sz="1100" b="1" u="none" strike="noStrike" dirty="0">
                          <a:solidFill>
                            <a:srgbClr val="0000FF"/>
                          </a:solidFill>
                          <a:latin typeface="Times New Roman" pitchFamily="18" charset="0"/>
                          <a:cs typeface="Times New Roman" pitchFamily="18" charset="0"/>
                        </a:rPr>
                        <a:t> в центрах</a:t>
                      </a:r>
                      <a:endParaRPr lang="ru-RU" sz="1100" b="1" i="0" u="none" strike="noStrike" dirty="0">
                        <a:solidFill>
                          <a:srgbClr val="0000FF"/>
                        </a:solidFill>
                        <a:latin typeface="Times New Roman" pitchFamily="18" charset="0"/>
                        <a:cs typeface="Times New Roman" pitchFamily="18" charset="0"/>
                      </a:endParaRPr>
                    </a:p>
                  </a:txBody>
                  <a:tcPr marL="5637" marR="5637" marT="5637" marB="0"/>
                </a:tc>
                <a:tc>
                  <a:txBody>
                    <a:bodyPr/>
                    <a:lstStyle/>
                    <a:p>
                      <a:pPr algn="ctr" fontAlgn="b"/>
                      <a:r>
                        <a:rPr lang="ru-RU" sz="1100" b="1" u="none" strike="noStrike" dirty="0" err="1">
                          <a:solidFill>
                            <a:srgbClr val="0000FF"/>
                          </a:solidFill>
                          <a:latin typeface="Times New Roman" pitchFamily="18" charset="0"/>
                          <a:cs typeface="Times New Roman" pitchFamily="18" charset="0"/>
                        </a:rPr>
                        <a:t>внешколы</a:t>
                      </a:r>
                      <a:r>
                        <a:rPr lang="ru-RU" sz="1100" b="1" u="none" strike="noStrike" dirty="0">
                          <a:solidFill>
                            <a:srgbClr val="0000FF"/>
                          </a:solidFill>
                          <a:latin typeface="Times New Roman" pitchFamily="18" charset="0"/>
                          <a:cs typeface="Times New Roman" pitchFamily="18" charset="0"/>
                        </a:rPr>
                        <a:t> в комплексах</a:t>
                      </a:r>
                      <a:endParaRPr lang="ru-RU" sz="1100" b="1" i="0" u="none" strike="noStrike" dirty="0">
                        <a:solidFill>
                          <a:srgbClr val="0000FF"/>
                        </a:solidFill>
                        <a:latin typeface="Times New Roman" pitchFamily="18" charset="0"/>
                        <a:cs typeface="Times New Roman" pitchFamily="18" charset="0"/>
                      </a:endParaRPr>
                    </a:p>
                  </a:txBody>
                  <a:tcPr marL="5637" marR="5637" marT="5637" marB="0"/>
                </a:tc>
                <a:tc>
                  <a:txBody>
                    <a:bodyPr/>
                    <a:lstStyle/>
                    <a:p>
                      <a:pPr algn="ctr" fontAlgn="b"/>
                      <a:r>
                        <a:rPr lang="ru-RU" sz="1100" b="1" u="none" strike="noStrike" dirty="0">
                          <a:solidFill>
                            <a:srgbClr val="0000FF"/>
                          </a:solidFill>
                          <a:latin typeface="Times New Roman" pitchFamily="18" charset="0"/>
                          <a:cs typeface="Times New Roman" pitchFamily="18" charset="0"/>
                        </a:rPr>
                        <a:t>в загородных оздоровительных лагерях</a:t>
                      </a:r>
                      <a:endParaRPr lang="ru-RU" sz="1100" b="1" i="0" u="none" strike="noStrike" dirty="0">
                        <a:solidFill>
                          <a:srgbClr val="0000FF"/>
                        </a:solidFill>
                        <a:latin typeface="Times New Roman" pitchFamily="18" charset="0"/>
                        <a:cs typeface="Times New Roman" pitchFamily="18" charset="0"/>
                      </a:endParaRPr>
                    </a:p>
                  </a:txBody>
                  <a:tcPr marL="5637" marR="5637" marT="5637" marB="0"/>
                </a:tc>
                <a:tc>
                  <a:txBody>
                    <a:bodyPr/>
                    <a:lstStyle/>
                    <a:p>
                      <a:pPr algn="ctr" fontAlgn="b"/>
                      <a:r>
                        <a:rPr lang="ru-RU" sz="1100" b="1" u="none" strike="noStrike" dirty="0">
                          <a:solidFill>
                            <a:srgbClr val="0000FF"/>
                          </a:solidFill>
                          <a:latin typeface="Times New Roman" pitchFamily="18" charset="0"/>
                          <a:cs typeface="Times New Roman" pitchFamily="18" charset="0"/>
                        </a:rPr>
                        <a:t>в лагерях дневного пребывания</a:t>
                      </a:r>
                      <a:endParaRPr lang="ru-RU" sz="1100" b="1" i="0" u="none" strike="noStrike" dirty="0">
                        <a:solidFill>
                          <a:srgbClr val="0000FF"/>
                        </a:solidFill>
                        <a:latin typeface="Times New Roman" pitchFamily="18" charset="0"/>
                        <a:cs typeface="Times New Roman" pitchFamily="18" charset="0"/>
                      </a:endParaRPr>
                    </a:p>
                  </a:txBody>
                  <a:tcPr marL="5637" marR="5637" marT="5637" marB="0"/>
                </a:tc>
                <a:tc>
                  <a:txBody>
                    <a:bodyPr/>
                    <a:lstStyle/>
                    <a:p>
                      <a:pPr algn="ctr" fontAlgn="b"/>
                      <a:r>
                        <a:rPr lang="ru-RU" sz="1100" b="1" u="none" strike="noStrike" dirty="0">
                          <a:solidFill>
                            <a:srgbClr val="0000FF"/>
                          </a:solidFill>
                          <a:latin typeface="Times New Roman" pitchFamily="18" charset="0"/>
                          <a:cs typeface="Times New Roman" pitchFamily="18" charset="0"/>
                        </a:rPr>
                        <a:t>в палаточных лагерях</a:t>
                      </a:r>
                      <a:endParaRPr lang="ru-RU" sz="1100" b="1" i="0" u="none" strike="noStrike" dirty="0">
                        <a:solidFill>
                          <a:srgbClr val="0000FF"/>
                        </a:solidFill>
                        <a:latin typeface="Times New Roman" pitchFamily="18" charset="0"/>
                        <a:cs typeface="Times New Roman" pitchFamily="18" charset="0"/>
                      </a:endParaRPr>
                    </a:p>
                  </a:txBody>
                  <a:tcPr marL="5637" marR="5637" marT="5637" marB="0"/>
                </a:tc>
                <a:tc>
                  <a:txBody>
                    <a:bodyPr/>
                    <a:lstStyle/>
                    <a:p>
                      <a:pPr algn="ctr" fontAlgn="b"/>
                      <a:r>
                        <a:rPr lang="ru-RU" sz="1100" b="1" u="none" strike="noStrike" dirty="0">
                          <a:solidFill>
                            <a:srgbClr val="0000FF"/>
                          </a:solidFill>
                          <a:latin typeface="Times New Roman" pitchFamily="18" charset="0"/>
                          <a:cs typeface="Times New Roman" pitchFamily="18" charset="0"/>
                        </a:rPr>
                        <a:t>в </a:t>
                      </a:r>
                      <a:r>
                        <a:rPr lang="ru-RU" sz="1100" b="1" u="none" strike="noStrike" dirty="0" err="1">
                          <a:solidFill>
                            <a:srgbClr val="0000FF"/>
                          </a:solidFill>
                          <a:latin typeface="Times New Roman" pitchFamily="18" charset="0"/>
                          <a:cs typeface="Times New Roman" pitchFamily="18" charset="0"/>
                        </a:rPr>
                        <a:t>юрточных</a:t>
                      </a:r>
                      <a:r>
                        <a:rPr lang="ru-RU" sz="1100" b="1" u="none" strike="noStrike" dirty="0">
                          <a:solidFill>
                            <a:srgbClr val="0000FF"/>
                          </a:solidFill>
                          <a:latin typeface="Times New Roman" pitchFamily="18" charset="0"/>
                          <a:cs typeface="Times New Roman" pitchFamily="18" charset="0"/>
                        </a:rPr>
                        <a:t> лагерях</a:t>
                      </a:r>
                      <a:endParaRPr lang="ru-RU" sz="1100" b="1" i="0" u="none" strike="noStrike" dirty="0">
                        <a:solidFill>
                          <a:srgbClr val="0000FF"/>
                        </a:solidFill>
                        <a:latin typeface="Times New Roman" pitchFamily="18" charset="0"/>
                        <a:cs typeface="Times New Roman" pitchFamily="18" charset="0"/>
                      </a:endParaRPr>
                    </a:p>
                  </a:txBody>
                  <a:tcPr marL="5637" marR="5637" marT="5637" marB="0"/>
                </a:tc>
              </a:tr>
              <a:tr h="888449">
                <a:tc>
                  <a:txBody>
                    <a:bodyPr/>
                    <a:lstStyle/>
                    <a:p>
                      <a:pPr algn="ctr" fontAlgn="b"/>
                      <a:r>
                        <a:rPr lang="ru-RU" sz="1100" b="1" u="none" strike="noStrike" dirty="0">
                          <a:solidFill>
                            <a:srgbClr val="0000FF"/>
                          </a:solidFill>
                          <a:latin typeface="Times New Roman" pitchFamily="18" charset="0"/>
                          <a:cs typeface="Times New Roman" pitchFamily="18" charset="0"/>
                        </a:rPr>
                        <a:t>июнь</a:t>
                      </a:r>
                      <a:endParaRPr lang="ru-RU" sz="1100" b="1" i="0" u="none" strike="noStrike" dirty="0">
                        <a:solidFill>
                          <a:srgbClr val="0000FF"/>
                        </a:solidFill>
                        <a:latin typeface="Times New Roman" pitchFamily="18" charset="0"/>
                        <a:cs typeface="Times New Roman" pitchFamily="18" charset="0"/>
                      </a:endParaRPr>
                    </a:p>
                  </a:txBody>
                  <a:tcPr marL="5637" marR="5637" marT="5637" marB="0" anchor="ctr"/>
                </a:tc>
                <a:tc>
                  <a:txBody>
                    <a:bodyPr/>
                    <a:lstStyle/>
                    <a:p>
                      <a:pPr algn="ctr" fontAlgn="b"/>
                      <a:r>
                        <a:rPr lang="ru-RU" sz="1100" b="1" u="none" strike="noStrike" dirty="0">
                          <a:solidFill>
                            <a:srgbClr val="0000FF"/>
                          </a:solidFill>
                          <a:latin typeface="Times New Roman" pitchFamily="18" charset="0"/>
                          <a:cs typeface="Times New Roman" pitchFamily="18" charset="0"/>
                        </a:rPr>
                        <a:t>747</a:t>
                      </a:r>
                      <a:endParaRPr lang="ru-RU" sz="1100" b="1" i="0" u="none" strike="noStrike" dirty="0">
                        <a:solidFill>
                          <a:srgbClr val="0000FF"/>
                        </a:solidFill>
                        <a:latin typeface="Times New Roman" pitchFamily="18" charset="0"/>
                        <a:cs typeface="Times New Roman" pitchFamily="18" charset="0"/>
                      </a:endParaRPr>
                    </a:p>
                  </a:txBody>
                  <a:tcPr marL="5637" marR="5637" marT="5637" marB="0" anchor="ctr"/>
                </a:tc>
                <a:tc>
                  <a:txBody>
                    <a:bodyPr/>
                    <a:lstStyle/>
                    <a:p>
                      <a:pPr algn="ctr" fontAlgn="b"/>
                      <a:r>
                        <a:rPr lang="ru-RU" sz="1100" b="1" u="none" strike="noStrike" dirty="0">
                          <a:solidFill>
                            <a:srgbClr val="0000FF"/>
                          </a:solidFill>
                          <a:latin typeface="Times New Roman" pitchFamily="18" charset="0"/>
                          <a:cs typeface="Times New Roman" pitchFamily="18" charset="0"/>
                        </a:rPr>
                        <a:t>98</a:t>
                      </a:r>
                      <a:endParaRPr lang="ru-RU" sz="1100" b="1" i="0" u="none" strike="noStrike" dirty="0">
                        <a:solidFill>
                          <a:srgbClr val="0000FF"/>
                        </a:solidFill>
                        <a:latin typeface="Times New Roman" pitchFamily="18" charset="0"/>
                        <a:cs typeface="Times New Roman" pitchFamily="18" charset="0"/>
                      </a:endParaRPr>
                    </a:p>
                  </a:txBody>
                  <a:tcPr marL="5637" marR="5637" marT="5637" marB="0" anchor="ctr"/>
                </a:tc>
                <a:tc>
                  <a:txBody>
                    <a:bodyPr/>
                    <a:lstStyle/>
                    <a:p>
                      <a:pPr algn="ctr" fontAlgn="b"/>
                      <a:r>
                        <a:rPr lang="ru-RU" sz="1100" b="1" u="none" strike="noStrike">
                          <a:solidFill>
                            <a:srgbClr val="0000FF"/>
                          </a:solidFill>
                          <a:latin typeface="Times New Roman" pitchFamily="18" charset="0"/>
                          <a:cs typeface="Times New Roman" pitchFamily="18" charset="0"/>
                        </a:rPr>
                        <a:t>96</a:t>
                      </a:r>
                      <a:endParaRPr lang="ru-RU" sz="1100" b="1" i="0" u="none" strike="noStrike">
                        <a:solidFill>
                          <a:srgbClr val="0000FF"/>
                        </a:solidFill>
                        <a:latin typeface="Times New Roman" pitchFamily="18" charset="0"/>
                        <a:cs typeface="Times New Roman" pitchFamily="18" charset="0"/>
                      </a:endParaRPr>
                    </a:p>
                  </a:txBody>
                  <a:tcPr marL="5637" marR="5637" marT="5637" marB="0" anchor="ctr"/>
                </a:tc>
                <a:tc>
                  <a:txBody>
                    <a:bodyPr/>
                    <a:lstStyle/>
                    <a:p>
                      <a:pPr algn="ctr" fontAlgn="b"/>
                      <a:r>
                        <a:rPr lang="ru-RU" sz="1100" b="1" u="none" strike="noStrike" dirty="0">
                          <a:solidFill>
                            <a:srgbClr val="0000FF"/>
                          </a:solidFill>
                          <a:latin typeface="Times New Roman" pitchFamily="18" charset="0"/>
                          <a:cs typeface="Times New Roman" pitchFamily="18" charset="0"/>
                        </a:rPr>
                        <a:t>34</a:t>
                      </a:r>
                      <a:endParaRPr lang="ru-RU" sz="1100" b="1" i="0" u="none" strike="noStrike" dirty="0">
                        <a:solidFill>
                          <a:srgbClr val="0000FF"/>
                        </a:solidFill>
                        <a:latin typeface="Times New Roman" pitchFamily="18" charset="0"/>
                        <a:cs typeface="Times New Roman" pitchFamily="18" charset="0"/>
                      </a:endParaRPr>
                    </a:p>
                  </a:txBody>
                  <a:tcPr marL="5637" marR="5637" marT="5637" marB="0" anchor="ctr"/>
                </a:tc>
                <a:tc>
                  <a:txBody>
                    <a:bodyPr/>
                    <a:lstStyle/>
                    <a:p>
                      <a:pPr algn="ctr" fontAlgn="b"/>
                      <a:r>
                        <a:rPr lang="ru-RU" sz="1100" b="1" u="none" strike="noStrike" dirty="0">
                          <a:solidFill>
                            <a:srgbClr val="0000FF"/>
                          </a:solidFill>
                          <a:latin typeface="Times New Roman" pitchFamily="18" charset="0"/>
                          <a:cs typeface="Times New Roman" pitchFamily="18" charset="0"/>
                        </a:rPr>
                        <a:t>248</a:t>
                      </a:r>
                      <a:endParaRPr lang="ru-RU" sz="1100" b="1" i="0" u="none" strike="noStrike" dirty="0">
                        <a:solidFill>
                          <a:srgbClr val="0000FF"/>
                        </a:solidFill>
                        <a:latin typeface="Times New Roman" pitchFamily="18" charset="0"/>
                        <a:cs typeface="Times New Roman" pitchFamily="18" charset="0"/>
                      </a:endParaRPr>
                    </a:p>
                  </a:txBody>
                  <a:tcPr marL="5637" marR="5637" marT="5637" marB="0" anchor="ctr"/>
                </a:tc>
                <a:tc>
                  <a:txBody>
                    <a:bodyPr/>
                    <a:lstStyle/>
                    <a:p>
                      <a:pPr algn="ctr" fontAlgn="b"/>
                      <a:r>
                        <a:rPr lang="ru-RU" sz="1100" b="1" u="none" strike="noStrike" dirty="0">
                          <a:solidFill>
                            <a:srgbClr val="0000FF"/>
                          </a:solidFill>
                          <a:latin typeface="Times New Roman" pitchFamily="18" charset="0"/>
                          <a:cs typeface="Times New Roman" pitchFamily="18" charset="0"/>
                        </a:rPr>
                        <a:t>125</a:t>
                      </a:r>
                      <a:endParaRPr lang="ru-RU" sz="1100" b="1" i="0" u="none" strike="noStrike" dirty="0">
                        <a:solidFill>
                          <a:srgbClr val="0000FF"/>
                        </a:solidFill>
                        <a:latin typeface="Times New Roman" pitchFamily="18" charset="0"/>
                        <a:cs typeface="Times New Roman" pitchFamily="18" charset="0"/>
                      </a:endParaRPr>
                    </a:p>
                  </a:txBody>
                  <a:tcPr marL="5637" marR="5637" marT="5637" marB="0" anchor="ctr"/>
                </a:tc>
                <a:tc>
                  <a:txBody>
                    <a:bodyPr/>
                    <a:lstStyle/>
                    <a:p>
                      <a:pPr algn="ctr" fontAlgn="b"/>
                      <a:r>
                        <a:rPr lang="ru-RU" sz="1100" b="1" u="none" strike="noStrike" dirty="0">
                          <a:solidFill>
                            <a:srgbClr val="0000FF"/>
                          </a:solidFill>
                          <a:latin typeface="Times New Roman" pitchFamily="18" charset="0"/>
                          <a:cs typeface="Times New Roman" pitchFamily="18" charset="0"/>
                        </a:rPr>
                        <a:t>64</a:t>
                      </a:r>
                      <a:endParaRPr lang="ru-RU" sz="1100" b="1" i="0" u="none" strike="noStrike" dirty="0">
                        <a:solidFill>
                          <a:srgbClr val="0000FF"/>
                        </a:solidFill>
                        <a:latin typeface="Times New Roman" pitchFamily="18" charset="0"/>
                        <a:cs typeface="Times New Roman" pitchFamily="18" charset="0"/>
                      </a:endParaRPr>
                    </a:p>
                  </a:txBody>
                  <a:tcPr marL="5637" marR="5637" marT="5637" marB="0" anchor="ctr"/>
                </a:tc>
                <a:tc>
                  <a:txBody>
                    <a:bodyPr/>
                    <a:lstStyle/>
                    <a:p>
                      <a:pPr algn="ctr" fontAlgn="b"/>
                      <a:r>
                        <a:rPr lang="ru-RU" sz="1100" b="1" u="none" strike="noStrike" dirty="0">
                          <a:solidFill>
                            <a:srgbClr val="0000FF"/>
                          </a:solidFill>
                          <a:latin typeface="Times New Roman" pitchFamily="18" charset="0"/>
                          <a:cs typeface="Times New Roman" pitchFamily="18" charset="0"/>
                        </a:rPr>
                        <a:t>24</a:t>
                      </a:r>
                      <a:endParaRPr lang="ru-RU" sz="1100" b="1" i="0" u="none" strike="noStrike" dirty="0">
                        <a:solidFill>
                          <a:srgbClr val="0000FF"/>
                        </a:solidFill>
                        <a:latin typeface="Times New Roman" pitchFamily="18" charset="0"/>
                        <a:cs typeface="Times New Roman" pitchFamily="18" charset="0"/>
                      </a:endParaRPr>
                    </a:p>
                  </a:txBody>
                  <a:tcPr marL="5637" marR="5637" marT="5637" marB="0" anchor="ctr"/>
                </a:tc>
                <a:tc>
                  <a:txBody>
                    <a:bodyPr/>
                    <a:lstStyle/>
                    <a:p>
                      <a:pPr algn="ctr" fontAlgn="b"/>
                      <a:r>
                        <a:rPr lang="ru-RU" sz="1100" b="1" u="none" strike="noStrike" dirty="0">
                          <a:solidFill>
                            <a:srgbClr val="0000FF"/>
                          </a:solidFill>
                          <a:latin typeface="Times New Roman" pitchFamily="18" charset="0"/>
                          <a:cs typeface="Times New Roman" pitchFamily="18" charset="0"/>
                        </a:rPr>
                        <a:t>28</a:t>
                      </a:r>
                      <a:endParaRPr lang="ru-RU" sz="1100" b="1" i="0" u="none" strike="noStrike" dirty="0">
                        <a:solidFill>
                          <a:srgbClr val="0000FF"/>
                        </a:solidFill>
                        <a:latin typeface="Times New Roman" pitchFamily="18" charset="0"/>
                        <a:cs typeface="Times New Roman" pitchFamily="18" charset="0"/>
                      </a:endParaRPr>
                    </a:p>
                  </a:txBody>
                  <a:tcPr marL="5637" marR="5637" marT="5637" marB="0" anchor="ctr"/>
                </a:tc>
                <a:tc>
                  <a:txBody>
                    <a:bodyPr/>
                    <a:lstStyle/>
                    <a:p>
                      <a:pPr algn="ctr" fontAlgn="b"/>
                      <a:r>
                        <a:rPr lang="ru-RU" sz="1100" b="1" u="none" strike="noStrike" dirty="0">
                          <a:solidFill>
                            <a:srgbClr val="0000FF"/>
                          </a:solidFill>
                          <a:latin typeface="Times New Roman" pitchFamily="18" charset="0"/>
                          <a:cs typeface="Times New Roman" pitchFamily="18" charset="0"/>
                        </a:rPr>
                        <a:t>24</a:t>
                      </a:r>
                      <a:endParaRPr lang="ru-RU" sz="1100" b="1" i="0" u="none" strike="noStrike" dirty="0">
                        <a:solidFill>
                          <a:srgbClr val="0000FF"/>
                        </a:solidFill>
                        <a:latin typeface="Times New Roman" pitchFamily="18" charset="0"/>
                        <a:cs typeface="Times New Roman" pitchFamily="18" charset="0"/>
                      </a:endParaRPr>
                    </a:p>
                  </a:txBody>
                  <a:tcPr marL="5637" marR="5637" marT="5637" marB="0" anchor="ctr"/>
                </a:tc>
                <a:tc>
                  <a:txBody>
                    <a:bodyPr/>
                    <a:lstStyle/>
                    <a:p>
                      <a:pPr algn="ctr" fontAlgn="b"/>
                      <a:r>
                        <a:rPr lang="ru-RU" sz="1100" b="1" u="none" strike="noStrike" dirty="0">
                          <a:solidFill>
                            <a:srgbClr val="0000FF"/>
                          </a:solidFill>
                          <a:latin typeface="Times New Roman" pitchFamily="18" charset="0"/>
                          <a:cs typeface="Times New Roman" pitchFamily="18" charset="0"/>
                        </a:rPr>
                        <a:t>6</a:t>
                      </a:r>
                      <a:endParaRPr lang="ru-RU" sz="1100" b="1" i="0" u="none" strike="noStrike" dirty="0">
                        <a:solidFill>
                          <a:srgbClr val="0000FF"/>
                        </a:solidFill>
                        <a:latin typeface="Times New Roman" pitchFamily="18" charset="0"/>
                        <a:cs typeface="Times New Roman" pitchFamily="18" charset="0"/>
                      </a:endParaRPr>
                    </a:p>
                  </a:txBody>
                  <a:tcPr marL="5637" marR="5637" marT="5637" marB="0" anchor="ctr"/>
                </a:tc>
              </a:tr>
              <a:tr h="888449">
                <a:tc>
                  <a:txBody>
                    <a:bodyPr/>
                    <a:lstStyle/>
                    <a:p>
                      <a:pPr algn="ctr" fontAlgn="b"/>
                      <a:r>
                        <a:rPr lang="ru-RU" sz="1100" b="1" u="none" strike="noStrike">
                          <a:solidFill>
                            <a:srgbClr val="0000FF"/>
                          </a:solidFill>
                          <a:latin typeface="Times New Roman" pitchFamily="18" charset="0"/>
                          <a:cs typeface="Times New Roman" pitchFamily="18" charset="0"/>
                        </a:rPr>
                        <a:t>июль</a:t>
                      </a:r>
                      <a:endParaRPr lang="ru-RU" sz="1100" b="1" i="0" u="none" strike="noStrike">
                        <a:solidFill>
                          <a:srgbClr val="0000FF"/>
                        </a:solidFill>
                        <a:latin typeface="Times New Roman" pitchFamily="18" charset="0"/>
                        <a:cs typeface="Times New Roman" pitchFamily="18" charset="0"/>
                      </a:endParaRPr>
                    </a:p>
                  </a:txBody>
                  <a:tcPr marL="5637" marR="5637" marT="5637" marB="0" anchor="ctr"/>
                </a:tc>
                <a:tc>
                  <a:txBody>
                    <a:bodyPr/>
                    <a:lstStyle/>
                    <a:p>
                      <a:pPr algn="ctr" fontAlgn="b"/>
                      <a:r>
                        <a:rPr lang="ru-RU" sz="1100" b="1" u="none" strike="noStrike">
                          <a:solidFill>
                            <a:srgbClr val="0000FF"/>
                          </a:solidFill>
                          <a:latin typeface="Times New Roman" pitchFamily="18" charset="0"/>
                          <a:cs typeface="Times New Roman" pitchFamily="18" charset="0"/>
                        </a:rPr>
                        <a:t>747</a:t>
                      </a:r>
                      <a:endParaRPr lang="ru-RU" sz="1100" b="1" i="0" u="none" strike="noStrike">
                        <a:solidFill>
                          <a:srgbClr val="0000FF"/>
                        </a:solidFill>
                        <a:latin typeface="Times New Roman" pitchFamily="18" charset="0"/>
                        <a:cs typeface="Times New Roman" pitchFamily="18" charset="0"/>
                      </a:endParaRPr>
                    </a:p>
                  </a:txBody>
                  <a:tcPr marL="5637" marR="5637" marT="5637" marB="0" anchor="ctr"/>
                </a:tc>
                <a:tc>
                  <a:txBody>
                    <a:bodyPr/>
                    <a:lstStyle/>
                    <a:p>
                      <a:pPr algn="ctr" fontAlgn="b"/>
                      <a:r>
                        <a:rPr lang="ru-RU" sz="1100" b="1" u="none" strike="noStrike" dirty="0">
                          <a:solidFill>
                            <a:srgbClr val="0000FF"/>
                          </a:solidFill>
                          <a:latin typeface="Times New Roman" pitchFamily="18" charset="0"/>
                          <a:cs typeface="Times New Roman" pitchFamily="18" charset="0"/>
                        </a:rPr>
                        <a:t>80</a:t>
                      </a:r>
                      <a:endParaRPr lang="ru-RU" sz="1100" b="1" i="0" u="none" strike="noStrike" dirty="0">
                        <a:solidFill>
                          <a:srgbClr val="0000FF"/>
                        </a:solidFill>
                        <a:latin typeface="Times New Roman" pitchFamily="18" charset="0"/>
                        <a:cs typeface="Times New Roman" pitchFamily="18" charset="0"/>
                      </a:endParaRPr>
                    </a:p>
                  </a:txBody>
                  <a:tcPr marL="5637" marR="5637" marT="5637" marB="0" anchor="ctr"/>
                </a:tc>
                <a:tc>
                  <a:txBody>
                    <a:bodyPr/>
                    <a:lstStyle/>
                    <a:p>
                      <a:pPr algn="ctr" fontAlgn="b"/>
                      <a:r>
                        <a:rPr lang="ru-RU" sz="1100" b="1" u="none" strike="noStrike" dirty="0">
                          <a:solidFill>
                            <a:srgbClr val="0000FF"/>
                          </a:solidFill>
                          <a:latin typeface="Times New Roman" pitchFamily="18" charset="0"/>
                          <a:cs typeface="Times New Roman" pitchFamily="18" charset="0"/>
                        </a:rPr>
                        <a:t>74</a:t>
                      </a:r>
                      <a:endParaRPr lang="ru-RU" sz="1100" b="1" i="0" u="none" strike="noStrike" dirty="0">
                        <a:solidFill>
                          <a:srgbClr val="0000FF"/>
                        </a:solidFill>
                        <a:latin typeface="Times New Roman" pitchFamily="18" charset="0"/>
                        <a:cs typeface="Times New Roman" pitchFamily="18" charset="0"/>
                      </a:endParaRPr>
                    </a:p>
                  </a:txBody>
                  <a:tcPr marL="5637" marR="5637" marT="5637" marB="0" anchor="ctr"/>
                </a:tc>
                <a:tc>
                  <a:txBody>
                    <a:bodyPr/>
                    <a:lstStyle/>
                    <a:p>
                      <a:pPr algn="ctr" fontAlgn="b"/>
                      <a:r>
                        <a:rPr lang="ru-RU" sz="1100" b="1" u="none" strike="noStrike" dirty="0">
                          <a:solidFill>
                            <a:srgbClr val="0000FF"/>
                          </a:solidFill>
                          <a:latin typeface="Times New Roman" pitchFamily="18" charset="0"/>
                          <a:cs typeface="Times New Roman" pitchFamily="18" charset="0"/>
                        </a:rPr>
                        <a:t>22</a:t>
                      </a:r>
                      <a:endParaRPr lang="ru-RU" sz="1100" b="1" i="0" u="none" strike="noStrike" dirty="0">
                        <a:solidFill>
                          <a:srgbClr val="0000FF"/>
                        </a:solidFill>
                        <a:latin typeface="Times New Roman" pitchFamily="18" charset="0"/>
                        <a:cs typeface="Times New Roman" pitchFamily="18" charset="0"/>
                      </a:endParaRPr>
                    </a:p>
                  </a:txBody>
                  <a:tcPr marL="5637" marR="5637" marT="5637" marB="0" anchor="ctr"/>
                </a:tc>
                <a:tc>
                  <a:txBody>
                    <a:bodyPr/>
                    <a:lstStyle/>
                    <a:p>
                      <a:pPr algn="ctr" fontAlgn="b"/>
                      <a:r>
                        <a:rPr lang="ru-RU" sz="1100" b="1" u="none" strike="noStrike" dirty="0">
                          <a:solidFill>
                            <a:srgbClr val="0000FF"/>
                          </a:solidFill>
                          <a:latin typeface="Times New Roman" pitchFamily="18" charset="0"/>
                          <a:cs typeface="Times New Roman" pitchFamily="18" charset="0"/>
                        </a:rPr>
                        <a:t>120</a:t>
                      </a:r>
                      <a:endParaRPr lang="ru-RU" sz="1100" b="1" i="0" u="none" strike="noStrike" dirty="0">
                        <a:solidFill>
                          <a:srgbClr val="0000FF"/>
                        </a:solidFill>
                        <a:latin typeface="Times New Roman" pitchFamily="18" charset="0"/>
                        <a:cs typeface="Times New Roman" pitchFamily="18" charset="0"/>
                      </a:endParaRPr>
                    </a:p>
                  </a:txBody>
                  <a:tcPr marL="5637" marR="5637" marT="5637" marB="0" anchor="ctr"/>
                </a:tc>
                <a:tc>
                  <a:txBody>
                    <a:bodyPr/>
                    <a:lstStyle/>
                    <a:p>
                      <a:pPr algn="ctr" fontAlgn="b"/>
                      <a:r>
                        <a:rPr lang="ru-RU" sz="1100" b="1" u="none" strike="noStrike" dirty="0">
                          <a:solidFill>
                            <a:srgbClr val="0000FF"/>
                          </a:solidFill>
                          <a:latin typeface="Times New Roman" pitchFamily="18" charset="0"/>
                          <a:cs typeface="Times New Roman" pitchFamily="18" charset="0"/>
                        </a:rPr>
                        <a:t>295</a:t>
                      </a:r>
                      <a:endParaRPr lang="ru-RU" sz="1100" b="1" i="0" u="none" strike="noStrike" dirty="0">
                        <a:solidFill>
                          <a:srgbClr val="0000FF"/>
                        </a:solidFill>
                        <a:latin typeface="Times New Roman" pitchFamily="18" charset="0"/>
                        <a:cs typeface="Times New Roman" pitchFamily="18" charset="0"/>
                      </a:endParaRPr>
                    </a:p>
                  </a:txBody>
                  <a:tcPr marL="5637" marR="5637" marT="5637" marB="0" anchor="ctr"/>
                </a:tc>
                <a:tc>
                  <a:txBody>
                    <a:bodyPr/>
                    <a:lstStyle/>
                    <a:p>
                      <a:pPr algn="ctr" fontAlgn="b"/>
                      <a:r>
                        <a:rPr lang="ru-RU" sz="1100" b="1" u="none" strike="noStrike" dirty="0">
                          <a:solidFill>
                            <a:srgbClr val="0000FF"/>
                          </a:solidFill>
                          <a:latin typeface="Times New Roman" pitchFamily="18" charset="0"/>
                          <a:cs typeface="Times New Roman" pitchFamily="18" charset="0"/>
                        </a:rPr>
                        <a:t>56</a:t>
                      </a:r>
                      <a:endParaRPr lang="ru-RU" sz="1100" b="1" i="0" u="none" strike="noStrike" dirty="0">
                        <a:solidFill>
                          <a:srgbClr val="0000FF"/>
                        </a:solidFill>
                        <a:latin typeface="Times New Roman" pitchFamily="18" charset="0"/>
                        <a:cs typeface="Times New Roman" pitchFamily="18" charset="0"/>
                      </a:endParaRPr>
                    </a:p>
                  </a:txBody>
                  <a:tcPr marL="5637" marR="5637" marT="5637" marB="0" anchor="ctr"/>
                </a:tc>
                <a:tc>
                  <a:txBody>
                    <a:bodyPr/>
                    <a:lstStyle/>
                    <a:p>
                      <a:pPr algn="ctr" fontAlgn="b"/>
                      <a:r>
                        <a:rPr lang="ru-RU" sz="1100" b="1" u="none" strike="noStrike" dirty="0">
                          <a:solidFill>
                            <a:srgbClr val="0000FF"/>
                          </a:solidFill>
                          <a:latin typeface="Times New Roman" pitchFamily="18" charset="0"/>
                          <a:cs typeface="Times New Roman" pitchFamily="18" charset="0"/>
                        </a:rPr>
                        <a:t>66</a:t>
                      </a:r>
                      <a:endParaRPr lang="ru-RU" sz="1100" b="1" i="0" u="none" strike="noStrike" dirty="0">
                        <a:solidFill>
                          <a:srgbClr val="0000FF"/>
                        </a:solidFill>
                        <a:latin typeface="Times New Roman" pitchFamily="18" charset="0"/>
                        <a:cs typeface="Times New Roman" pitchFamily="18" charset="0"/>
                      </a:endParaRPr>
                    </a:p>
                  </a:txBody>
                  <a:tcPr marL="5637" marR="5637" marT="5637" marB="0" anchor="ctr"/>
                </a:tc>
                <a:tc>
                  <a:txBody>
                    <a:bodyPr/>
                    <a:lstStyle/>
                    <a:p>
                      <a:pPr algn="ctr" fontAlgn="b"/>
                      <a:r>
                        <a:rPr lang="ru-RU" sz="1100" b="1" u="none" strike="noStrike" dirty="0">
                          <a:solidFill>
                            <a:srgbClr val="0000FF"/>
                          </a:solidFill>
                          <a:latin typeface="Times New Roman" pitchFamily="18" charset="0"/>
                          <a:cs typeface="Times New Roman" pitchFamily="18" charset="0"/>
                        </a:rPr>
                        <a:t>18</a:t>
                      </a:r>
                      <a:endParaRPr lang="ru-RU" sz="1100" b="1" i="0" u="none" strike="noStrike" dirty="0">
                        <a:solidFill>
                          <a:srgbClr val="0000FF"/>
                        </a:solidFill>
                        <a:latin typeface="Times New Roman" pitchFamily="18" charset="0"/>
                        <a:cs typeface="Times New Roman" pitchFamily="18" charset="0"/>
                      </a:endParaRPr>
                    </a:p>
                  </a:txBody>
                  <a:tcPr marL="5637" marR="5637" marT="5637" marB="0" anchor="ctr"/>
                </a:tc>
                <a:tc>
                  <a:txBody>
                    <a:bodyPr/>
                    <a:lstStyle/>
                    <a:p>
                      <a:pPr algn="ctr" fontAlgn="b"/>
                      <a:r>
                        <a:rPr lang="ru-RU" sz="1100" b="1" u="none" strike="noStrike" dirty="0">
                          <a:solidFill>
                            <a:srgbClr val="0000FF"/>
                          </a:solidFill>
                          <a:latin typeface="Times New Roman" pitchFamily="18" charset="0"/>
                          <a:cs typeface="Times New Roman" pitchFamily="18" charset="0"/>
                        </a:rPr>
                        <a:t>12</a:t>
                      </a:r>
                      <a:endParaRPr lang="ru-RU" sz="1100" b="1" i="0" u="none" strike="noStrike" dirty="0">
                        <a:solidFill>
                          <a:srgbClr val="0000FF"/>
                        </a:solidFill>
                        <a:latin typeface="Times New Roman" pitchFamily="18" charset="0"/>
                        <a:cs typeface="Times New Roman" pitchFamily="18" charset="0"/>
                      </a:endParaRPr>
                    </a:p>
                  </a:txBody>
                  <a:tcPr marL="5637" marR="5637" marT="5637" marB="0" anchor="ctr"/>
                </a:tc>
                <a:tc>
                  <a:txBody>
                    <a:bodyPr/>
                    <a:lstStyle/>
                    <a:p>
                      <a:pPr algn="ctr" fontAlgn="b"/>
                      <a:r>
                        <a:rPr lang="ru-RU" sz="1100" b="1" u="none" strike="noStrike" dirty="0">
                          <a:solidFill>
                            <a:srgbClr val="0000FF"/>
                          </a:solidFill>
                          <a:latin typeface="Times New Roman" pitchFamily="18" charset="0"/>
                          <a:cs typeface="Times New Roman" pitchFamily="18" charset="0"/>
                        </a:rPr>
                        <a:t>4</a:t>
                      </a:r>
                      <a:endParaRPr lang="ru-RU" sz="1100" b="1" i="0" u="none" strike="noStrike" dirty="0">
                        <a:solidFill>
                          <a:srgbClr val="0000FF"/>
                        </a:solidFill>
                        <a:latin typeface="Times New Roman" pitchFamily="18" charset="0"/>
                        <a:cs typeface="Times New Roman" pitchFamily="18" charset="0"/>
                      </a:endParaRPr>
                    </a:p>
                  </a:txBody>
                  <a:tcPr marL="5637" marR="5637" marT="5637" marB="0" anchor="ctr"/>
                </a:tc>
              </a:tr>
              <a:tr h="888449">
                <a:tc>
                  <a:txBody>
                    <a:bodyPr/>
                    <a:lstStyle/>
                    <a:p>
                      <a:pPr algn="ctr" fontAlgn="b"/>
                      <a:r>
                        <a:rPr lang="ru-RU" sz="1100" b="1" u="none" strike="noStrike">
                          <a:solidFill>
                            <a:srgbClr val="0000FF"/>
                          </a:solidFill>
                          <a:latin typeface="Times New Roman" pitchFamily="18" charset="0"/>
                          <a:cs typeface="Times New Roman" pitchFamily="18" charset="0"/>
                        </a:rPr>
                        <a:t>август</a:t>
                      </a:r>
                      <a:endParaRPr lang="ru-RU" sz="1100" b="1" i="0" u="none" strike="noStrike">
                        <a:solidFill>
                          <a:srgbClr val="0000FF"/>
                        </a:solidFill>
                        <a:latin typeface="Times New Roman" pitchFamily="18" charset="0"/>
                        <a:cs typeface="Times New Roman" pitchFamily="18" charset="0"/>
                      </a:endParaRPr>
                    </a:p>
                  </a:txBody>
                  <a:tcPr marL="5637" marR="5637" marT="5637" marB="0" anchor="ctr"/>
                </a:tc>
                <a:tc>
                  <a:txBody>
                    <a:bodyPr/>
                    <a:lstStyle/>
                    <a:p>
                      <a:pPr algn="ctr" fontAlgn="b"/>
                      <a:r>
                        <a:rPr lang="ru-RU" sz="1100" b="1" u="none" strike="noStrike">
                          <a:solidFill>
                            <a:srgbClr val="0000FF"/>
                          </a:solidFill>
                          <a:latin typeface="Times New Roman" pitchFamily="18" charset="0"/>
                          <a:cs typeface="Times New Roman" pitchFamily="18" charset="0"/>
                        </a:rPr>
                        <a:t>747</a:t>
                      </a:r>
                      <a:endParaRPr lang="ru-RU" sz="1100" b="1" i="0" u="none" strike="noStrike">
                        <a:solidFill>
                          <a:srgbClr val="0000FF"/>
                        </a:solidFill>
                        <a:latin typeface="Times New Roman" pitchFamily="18" charset="0"/>
                        <a:cs typeface="Times New Roman" pitchFamily="18" charset="0"/>
                      </a:endParaRPr>
                    </a:p>
                  </a:txBody>
                  <a:tcPr marL="5637" marR="5637" marT="5637" marB="0" anchor="ctr"/>
                </a:tc>
                <a:tc>
                  <a:txBody>
                    <a:bodyPr/>
                    <a:lstStyle/>
                    <a:p>
                      <a:pPr algn="ctr" fontAlgn="b"/>
                      <a:r>
                        <a:rPr lang="ru-RU" sz="1100" b="1" u="none" strike="noStrike">
                          <a:solidFill>
                            <a:srgbClr val="0000FF"/>
                          </a:solidFill>
                          <a:latin typeface="Times New Roman" pitchFamily="18" charset="0"/>
                          <a:cs typeface="Times New Roman" pitchFamily="18" charset="0"/>
                        </a:rPr>
                        <a:t>86</a:t>
                      </a:r>
                      <a:endParaRPr lang="ru-RU" sz="1100" b="1" i="0" u="none" strike="noStrike">
                        <a:solidFill>
                          <a:srgbClr val="0000FF"/>
                        </a:solidFill>
                        <a:latin typeface="Times New Roman" pitchFamily="18" charset="0"/>
                        <a:cs typeface="Times New Roman" pitchFamily="18" charset="0"/>
                      </a:endParaRPr>
                    </a:p>
                  </a:txBody>
                  <a:tcPr marL="5637" marR="5637" marT="5637" marB="0" anchor="ctr"/>
                </a:tc>
                <a:tc>
                  <a:txBody>
                    <a:bodyPr/>
                    <a:lstStyle/>
                    <a:p>
                      <a:pPr algn="ctr" fontAlgn="b"/>
                      <a:r>
                        <a:rPr lang="ru-RU" sz="1100" b="1" u="none" strike="noStrike">
                          <a:solidFill>
                            <a:srgbClr val="0000FF"/>
                          </a:solidFill>
                          <a:latin typeface="Times New Roman" pitchFamily="18" charset="0"/>
                          <a:cs typeface="Times New Roman" pitchFamily="18" charset="0"/>
                        </a:rPr>
                        <a:t>112</a:t>
                      </a:r>
                      <a:endParaRPr lang="ru-RU" sz="1100" b="1" i="0" u="none" strike="noStrike">
                        <a:solidFill>
                          <a:srgbClr val="0000FF"/>
                        </a:solidFill>
                        <a:latin typeface="Times New Roman" pitchFamily="18" charset="0"/>
                        <a:cs typeface="Times New Roman" pitchFamily="18" charset="0"/>
                      </a:endParaRPr>
                    </a:p>
                  </a:txBody>
                  <a:tcPr marL="5637" marR="5637" marT="5637" marB="0" anchor="ctr"/>
                </a:tc>
                <a:tc>
                  <a:txBody>
                    <a:bodyPr/>
                    <a:lstStyle/>
                    <a:p>
                      <a:pPr algn="ctr" fontAlgn="b"/>
                      <a:r>
                        <a:rPr lang="ru-RU" sz="1100" b="1" u="none" strike="noStrike" dirty="0">
                          <a:solidFill>
                            <a:srgbClr val="0000FF"/>
                          </a:solidFill>
                          <a:latin typeface="Times New Roman" pitchFamily="18" charset="0"/>
                          <a:cs typeface="Times New Roman" pitchFamily="18" charset="0"/>
                        </a:rPr>
                        <a:t>18</a:t>
                      </a:r>
                      <a:endParaRPr lang="ru-RU" sz="1100" b="1" i="0" u="none" strike="noStrike" dirty="0">
                        <a:solidFill>
                          <a:srgbClr val="0000FF"/>
                        </a:solidFill>
                        <a:latin typeface="Times New Roman" pitchFamily="18" charset="0"/>
                        <a:cs typeface="Times New Roman" pitchFamily="18" charset="0"/>
                      </a:endParaRPr>
                    </a:p>
                  </a:txBody>
                  <a:tcPr marL="5637" marR="5637" marT="5637" marB="0" anchor="ctr"/>
                </a:tc>
                <a:tc>
                  <a:txBody>
                    <a:bodyPr/>
                    <a:lstStyle/>
                    <a:p>
                      <a:pPr algn="ctr" fontAlgn="b"/>
                      <a:r>
                        <a:rPr lang="ru-RU" sz="1100" b="1" u="none" strike="noStrike">
                          <a:solidFill>
                            <a:srgbClr val="0000FF"/>
                          </a:solidFill>
                          <a:latin typeface="Times New Roman" pitchFamily="18" charset="0"/>
                          <a:cs typeface="Times New Roman" pitchFamily="18" charset="0"/>
                        </a:rPr>
                        <a:t>98</a:t>
                      </a:r>
                      <a:endParaRPr lang="ru-RU" sz="1100" b="1" i="0" u="none" strike="noStrike">
                        <a:solidFill>
                          <a:srgbClr val="0000FF"/>
                        </a:solidFill>
                        <a:latin typeface="Times New Roman" pitchFamily="18" charset="0"/>
                        <a:cs typeface="Times New Roman" pitchFamily="18" charset="0"/>
                      </a:endParaRPr>
                    </a:p>
                  </a:txBody>
                  <a:tcPr marL="5637" marR="5637" marT="5637" marB="0" anchor="ctr"/>
                </a:tc>
                <a:tc>
                  <a:txBody>
                    <a:bodyPr/>
                    <a:lstStyle/>
                    <a:p>
                      <a:pPr algn="ctr" fontAlgn="b"/>
                      <a:r>
                        <a:rPr lang="ru-RU" sz="1100" b="1" u="none" strike="noStrike">
                          <a:solidFill>
                            <a:srgbClr val="0000FF"/>
                          </a:solidFill>
                          <a:latin typeface="Times New Roman" pitchFamily="18" charset="0"/>
                          <a:cs typeface="Times New Roman" pitchFamily="18" charset="0"/>
                        </a:rPr>
                        <a:t>168</a:t>
                      </a:r>
                      <a:endParaRPr lang="ru-RU" sz="1100" b="1" i="0" u="none" strike="noStrike">
                        <a:solidFill>
                          <a:srgbClr val="0000FF"/>
                        </a:solidFill>
                        <a:latin typeface="Times New Roman" pitchFamily="18" charset="0"/>
                        <a:cs typeface="Times New Roman" pitchFamily="18" charset="0"/>
                      </a:endParaRPr>
                    </a:p>
                  </a:txBody>
                  <a:tcPr marL="5637" marR="5637" marT="5637" marB="0" anchor="ctr"/>
                </a:tc>
                <a:tc>
                  <a:txBody>
                    <a:bodyPr/>
                    <a:lstStyle/>
                    <a:p>
                      <a:pPr algn="ctr" fontAlgn="b"/>
                      <a:r>
                        <a:rPr lang="ru-RU" sz="1100" b="1" u="none" strike="noStrike">
                          <a:solidFill>
                            <a:srgbClr val="0000FF"/>
                          </a:solidFill>
                          <a:latin typeface="Times New Roman" pitchFamily="18" charset="0"/>
                          <a:cs typeface="Times New Roman" pitchFamily="18" charset="0"/>
                        </a:rPr>
                        <a:t>78</a:t>
                      </a:r>
                      <a:endParaRPr lang="ru-RU" sz="1100" b="1" i="0" u="none" strike="noStrike">
                        <a:solidFill>
                          <a:srgbClr val="0000FF"/>
                        </a:solidFill>
                        <a:latin typeface="Times New Roman" pitchFamily="18" charset="0"/>
                        <a:cs typeface="Times New Roman" pitchFamily="18" charset="0"/>
                      </a:endParaRPr>
                    </a:p>
                  </a:txBody>
                  <a:tcPr marL="5637" marR="5637" marT="5637" marB="0" anchor="ctr"/>
                </a:tc>
                <a:tc>
                  <a:txBody>
                    <a:bodyPr/>
                    <a:lstStyle/>
                    <a:p>
                      <a:pPr algn="ctr" fontAlgn="b"/>
                      <a:r>
                        <a:rPr lang="ru-RU" sz="1100" b="1" u="none" strike="noStrike">
                          <a:solidFill>
                            <a:srgbClr val="0000FF"/>
                          </a:solidFill>
                          <a:latin typeface="Times New Roman" pitchFamily="18" charset="0"/>
                          <a:cs typeface="Times New Roman" pitchFamily="18" charset="0"/>
                        </a:rPr>
                        <a:t>52</a:t>
                      </a:r>
                      <a:endParaRPr lang="ru-RU" sz="1100" b="1" i="0" u="none" strike="noStrike">
                        <a:solidFill>
                          <a:srgbClr val="0000FF"/>
                        </a:solidFill>
                        <a:latin typeface="Times New Roman" pitchFamily="18" charset="0"/>
                        <a:cs typeface="Times New Roman" pitchFamily="18" charset="0"/>
                      </a:endParaRPr>
                    </a:p>
                  </a:txBody>
                  <a:tcPr marL="5637" marR="5637" marT="5637" marB="0" anchor="ctr"/>
                </a:tc>
                <a:tc>
                  <a:txBody>
                    <a:bodyPr/>
                    <a:lstStyle/>
                    <a:p>
                      <a:pPr algn="ctr" fontAlgn="b"/>
                      <a:r>
                        <a:rPr lang="ru-RU" sz="1100" b="1" u="none" strike="noStrike" dirty="0">
                          <a:solidFill>
                            <a:srgbClr val="0000FF"/>
                          </a:solidFill>
                          <a:latin typeface="Times New Roman" pitchFamily="18" charset="0"/>
                          <a:cs typeface="Times New Roman" pitchFamily="18" charset="0"/>
                        </a:rPr>
                        <a:t>20</a:t>
                      </a:r>
                      <a:endParaRPr lang="ru-RU" sz="1100" b="1" i="0" u="none" strike="noStrike" dirty="0">
                        <a:solidFill>
                          <a:srgbClr val="0000FF"/>
                        </a:solidFill>
                        <a:latin typeface="Times New Roman" pitchFamily="18" charset="0"/>
                        <a:cs typeface="Times New Roman" pitchFamily="18" charset="0"/>
                      </a:endParaRPr>
                    </a:p>
                  </a:txBody>
                  <a:tcPr marL="5637" marR="5637" marT="5637" marB="0" anchor="ctr"/>
                </a:tc>
                <a:tc>
                  <a:txBody>
                    <a:bodyPr/>
                    <a:lstStyle/>
                    <a:p>
                      <a:pPr algn="ctr" fontAlgn="b"/>
                      <a:r>
                        <a:rPr lang="ru-RU" sz="1100" b="1" u="none" strike="noStrike" dirty="0">
                          <a:solidFill>
                            <a:srgbClr val="0000FF"/>
                          </a:solidFill>
                          <a:latin typeface="Times New Roman" pitchFamily="18" charset="0"/>
                          <a:cs typeface="Times New Roman" pitchFamily="18" charset="0"/>
                        </a:rPr>
                        <a:t>12</a:t>
                      </a:r>
                      <a:endParaRPr lang="ru-RU" sz="1100" b="1" i="0" u="none" strike="noStrike" dirty="0">
                        <a:solidFill>
                          <a:srgbClr val="0000FF"/>
                        </a:solidFill>
                        <a:latin typeface="Times New Roman" pitchFamily="18" charset="0"/>
                        <a:cs typeface="Times New Roman" pitchFamily="18" charset="0"/>
                      </a:endParaRPr>
                    </a:p>
                  </a:txBody>
                  <a:tcPr marL="5637" marR="5637" marT="5637" marB="0" anchor="ctr"/>
                </a:tc>
                <a:tc>
                  <a:txBody>
                    <a:bodyPr/>
                    <a:lstStyle/>
                    <a:p>
                      <a:pPr algn="ctr" fontAlgn="b"/>
                      <a:r>
                        <a:rPr lang="ru-RU" sz="1100" b="1" u="none" strike="noStrike" dirty="0">
                          <a:solidFill>
                            <a:srgbClr val="0000FF"/>
                          </a:solidFill>
                          <a:latin typeface="Times New Roman" pitchFamily="18" charset="0"/>
                          <a:cs typeface="Times New Roman" pitchFamily="18" charset="0"/>
                        </a:rPr>
                        <a:t>3</a:t>
                      </a:r>
                      <a:endParaRPr lang="ru-RU" sz="1100" b="1" i="0" u="none" strike="noStrike" dirty="0">
                        <a:solidFill>
                          <a:srgbClr val="0000FF"/>
                        </a:solidFill>
                        <a:latin typeface="Times New Roman" pitchFamily="18" charset="0"/>
                        <a:cs typeface="Times New Roman" pitchFamily="18" charset="0"/>
                      </a:endParaRPr>
                    </a:p>
                  </a:txBody>
                  <a:tcPr marL="5637" marR="5637" marT="5637" marB="0" anchor="ctr"/>
                </a:tc>
              </a:tr>
            </a:tbl>
          </a:graphicData>
        </a:graphic>
      </p:graphicFrame>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F:\лагерь 2018\educational frame new year border_.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9" name="Прямоугольник 8"/>
          <p:cNvSpPr/>
          <p:nvPr/>
        </p:nvSpPr>
        <p:spPr>
          <a:xfrm>
            <a:off x="1500166" y="2714620"/>
            <a:ext cx="6104219" cy="1569660"/>
          </a:xfrm>
          <a:prstGeom prst="rect">
            <a:avLst/>
          </a:prstGeom>
          <a:noFill/>
        </p:spPr>
        <p:txBody>
          <a:bodyPr wrap="square" lIns="91440" tIns="45720" rIns="91440" bIns="45720">
            <a:spAutoFit/>
          </a:bodyPr>
          <a:lstStyle/>
          <a:p>
            <a:pPr algn="ctr"/>
            <a:r>
              <a:rPr lang="ru-RU" sz="4800" b="1" i="1" cap="none" spc="0" dirty="0" smtClean="0">
                <a:ln w="10541" cmpd="sng">
                  <a:solidFill>
                    <a:schemeClr val="accent1">
                      <a:shade val="88000"/>
                      <a:satMod val="110000"/>
                    </a:schemeClr>
                  </a:solidFill>
                  <a:prstDash val="solid"/>
                </a:ln>
                <a:solidFill>
                  <a:srgbClr val="FF0000"/>
                </a:solidFill>
                <a:effectLst/>
                <a:latin typeface="Times New Roman" pitchFamily="18" charset="0"/>
                <a:cs typeface="Times New Roman" pitchFamily="18" charset="0"/>
              </a:rPr>
              <a:t>НАЗАРЛАРЫ</a:t>
            </a:r>
            <a:r>
              <a:rPr lang="kk-KZ" sz="4800" b="1" i="1" cap="none" spc="0" dirty="0" smtClean="0">
                <a:ln w="10541" cmpd="sng">
                  <a:solidFill>
                    <a:schemeClr val="accent1">
                      <a:shade val="88000"/>
                      <a:satMod val="110000"/>
                    </a:schemeClr>
                  </a:solidFill>
                  <a:prstDash val="solid"/>
                </a:ln>
                <a:solidFill>
                  <a:srgbClr val="FF0000"/>
                </a:solidFill>
                <a:effectLst/>
                <a:latin typeface="Times New Roman" pitchFamily="18" charset="0"/>
                <a:cs typeface="Times New Roman" pitchFamily="18" charset="0"/>
              </a:rPr>
              <a:t>ҢЫЗҒА </a:t>
            </a:r>
          </a:p>
          <a:p>
            <a:pPr algn="ctr"/>
            <a:r>
              <a:rPr lang="kk-KZ" sz="4800" b="1" i="1" cap="none" spc="0" dirty="0" smtClean="0">
                <a:ln w="10541" cmpd="sng">
                  <a:solidFill>
                    <a:schemeClr val="accent1">
                      <a:shade val="88000"/>
                      <a:satMod val="110000"/>
                    </a:schemeClr>
                  </a:solidFill>
                  <a:prstDash val="solid"/>
                </a:ln>
                <a:solidFill>
                  <a:srgbClr val="FF0000"/>
                </a:solidFill>
                <a:effectLst/>
                <a:latin typeface="Times New Roman" pitchFamily="18" charset="0"/>
                <a:cs typeface="Times New Roman" pitchFamily="18" charset="0"/>
              </a:rPr>
              <a:t>РАХМЕТ!</a:t>
            </a:r>
            <a:endParaRPr lang="ru-RU" sz="4800" b="1" i="1" cap="none" spc="0" dirty="0">
              <a:ln w="10541" cmpd="sng">
                <a:solidFill>
                  <a:schemeClr val="accent1">
                    <a:shade val="88000"/>
                    <a:satMod val="110000"/>
                  </a:schemeClr>
                </a:solidFill>
                <a:prstDash val="solid"/>
              </a:ln>
              <a:solidFill>
                <a:srgbClr val="FF0000"/>
              </a:solidFill>
              <a:effectLst/>
              <a:latin typeface="Times New Roman" pitchFamily="18" charset="0"/>
              <a:cs typeface="Times New Roman" pitchFamily="18" charset="0"/>
            </a:endParaRPr>
          </a:p>
        </p:txBody>
      </p:sp>
    </p:spTree>
    <p:extLst>
      <p:ext uri="{BB962C8B-B14F-4D97-AF65-F5344CB8AC3E}">
        <p14:creationId xmlns="" xmlns:p14="http://schemas.microsoft.com/office/powerpoint/2010/main" val="1848008825"/>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464</TotalTime>
  <Words>706</Words>
  <Application>Microsoft Office PowerPoint</Application>
  <PresentationFormat>Экран (4:3)</PresentationFormat>
  <Paragraphs>181</Paragraphs>
  <Slides>65</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65</vt:i4>
      </vt:variant>
    </vt:vector>
  </HeadingPairs>
  <TitlesOfParts>
    <vt:vector size="66" baseType="lpstr">
      <vt:lpstr>Тема Office</vt:lpstr>
      <vt:lpstr>Слайд 1</vt:lpstr>
      <vt:lpstr>Қ а л а л ы қ   б ұ й р ы қ т а р</vt:lpstr>
      <vt:lpstr>Мектепішілік бұйрықтар</vt:lpstr>
      <vt:lpstr>«ЖАЗ -2019» Оқушылардың жазғы демалысың, еңбек пен сауықтыру ұйымдастыру туралы кешеңді бағдарламасы </vt:lpstr>
      <vt:lpstr>Слайд 5</vt:lpstr>
      <vt:lpstr>Слайд 6</vt:lpstr>
      <vt:lpstr>Слайд 7</vt:lpstr>
      <vt:lpstr>Слайд 8</vt:lpstr>
      <vt:lpstr>Слайд 9</vt:lpstr>
      <vt:lpstr>«Жұлдыз»  мектепалды алаңының  ашылу күні </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lpstr>Слайд 26</vt:lpstr>
      <vt:lpstr>Слайд 27</vt:lpstr>
      <vt:lpstr>Слайд 28</vt:lpstr>
      <vt:lpstr>Слайд 29</vt:lpstr>
      <vt:lpstr>Слайд 30</vt:lpstr>
      <vt:lpstr>Сілеті «Асел» демалу базасына саяхатқа шығу</vt:lpstr>
      <vt:lpstr>Орманға саяхатқа шығу</vt:lpstr>
      <vt:lpstr>Орманға саяхат</vt:lpstr>
      <vt:lpstr>Слайд 34</vt:lpstr>
      <vt:lpstr>Балалар күні </vt:lpstr>
      <vt:lpstr>         Кітапханаға саяхат</vt:lpstr>
      <vt:lpstr>Мұражайға саяхат</vt:lpstr>
      <vt:lpstr>Ораза айт мерекесі </vt:lpstr>
      <vt:lpstr>«Квест» сайысы</vt:lpstr>
      <vt:lpstr>Ас – адамның арқауы</vt:lpstr>
      <vt:lpstr>Слайд 41</vt:lpstr>
      <vt:lpstr>Айнымайды аспаннан Біздің тудың бояуы, Оны халық қашанда Биікке іліп қояды!</vt:lpstr>
      <vt:lpstr>Балалар шығармашылық үйіне саяхат</vt:lpstr>
      <vt:lpstr>Нұр – Сұлтан қаласына  саяхат</vt:lpstr>
      <vt:lpstr>Слайд 45</vt:lpstr>
      <vt:lpstr>Слайд 46</vt:lpstr>
      <vt:lpstr>Слайд 47</vt:lpstr>
      <vt:lpstr>Слайд 48</vt:lpstr>
      <vt:lpstr>Слайд 49</vt:lpstr>
      <vt:lpstr>Слайд 50</vt:lpstr>
      <vt:lpstr>Слайд 51</vt:lpstr>
      <vt:lpstr>Слайд 52</vt:lpstr>
      <vt:lpstr>Слайд 53</vt:lpstr>
      <vt:lpstr>Слайд 54</vt:lpstr>
      <vt:lpstr>Слайд 55</vt:lpstr>
      <vt:lpstr>Слайд 56</vt:lpstr>
      <vt:lpstr>Жабылу салтанаты</vt:lpstr>
      <vt:lpstr>Слайд 58</vt:lpstr>
      <vt:lpstr>Слайд 59</vt:lpstr>
      <vt:lpstr>Слайд 60</vt:lpstr>
      <vt:lpstr>Слайд 61</vt:lpstr>
      <vt:lpstr>Слайд 62</vt:lpstr>
      <vt:lpstr>Слайд 63</vt:lpstr>
      <vt:lpstr>Слайд 64</vt:lpstr>
      <vt:lpstr>Слайд 65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«Жұлдыз» ашылу күні</dc:title>
  <dc:creator>admin</dc:creator>
  <cp:lastModifiedBy>User</cp:lastModifiedBy>
  <cp:revision>51</cp:revision>
  <dcterms:created xsi:type="dcterms:W3CDTF">2019-06-23T17:36:54Z</dcterms:created>
  <dcterms:modified xsi:type="dcterms:W3CDTF">2019-07-31T12:39:15Z</dcterms:modified>
</cp:coreProperties>
</file>