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6" r:id="rId4"/>
    <p:sldId id="268" r:id="rId5"/>
    <p:sldId id="265" r:id="rId6"/>
    <p:sldId id="270" r:id="rId7"/>
    <p:sldId id="267" r:id="rId8"/>
    <p:sldId id="269" r:id="rId9"/>
    <p:sldId id="271" r:id="rId10"/>
    <p:sldId id="272" r:id="rId11"/>
    <p:sldId id="275" r:id="rId12"/>
    <p:sldId id="273" r:id="rId1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FF"/>
    <a:srgbClr val="0000CC"/>
    <a:srgbClr val="FFFF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49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57158"/>
            <a:ext cx="6172200" cy="2714644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“Жас Қыран” </a:t>
            </a:r>
            <a:br>
              <a:rPr lang="kk-KZ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 “Жас Ұлан” </a:t>
            </a:r>
            <a:r>
              <a:rPr lang="ru-RU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бірыңғай балалар  мен  жасөспірімдер  ұйымының мақсаты мен міндеттері  </a:t>
            </a:r>
            <a:r>
              <a:rPr lang="ru-RU" dirty="0" smtClean="0">
                <a:solidFill>
                  <a:srgbClr val="CC00FF"/>
                </a:solidFill>
              </a:rPr>
              <a:t/>
            </a:r>
            <a:br>
              <a:rPr lang="ru-RU" dirty="0" smtClean="0">
                <a:solidFill>
                  <a:srgbClr val="CC00FF"/>
                </a:solidFill>
              </a:rPr>
            </a:br>
            <a:endParaRPr lang="ru-RU" dirty="0">
              <a:solidFill>
                <a:srgbClr val="CC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928926"/>
            <a:ext cx="6157934" cy="5857916"/>
          </a:xfrm>
          <a:noFill/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kk-KZ"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kk-KZ" sz="1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buNone/>
            </a:pPr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Балалар мен жасөспiрiмдердiң әлеуметтiк белсендiлiгiн  дамыту, сабақтан тыс уақыттағы      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оқушылардың толық бос уақытын  ұйымдастыру.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МІНДЕТТЕРІ:</a:t>
            </a:r>
            <a:r>
              <a:rPr lang="kk-KZ" sz="1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Өздiгiнен таныстыруды дамыту және оқушылардың адамның өздiгiнен дамуы үшiн шарттарды  жасау. 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Мектеп оқушыларының белсендi азаматтық позициясын  құрастыру.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Лидерлiк сапалар, балалар және жас өспiрiмдердің  креативтi қабiлеттiлiктерiн  дамыту.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Мектеп оқушылары ара-арасындағы нашақорлықтың, құқық бұзушылық және қылмыстың  алғашқы алдын  алуды    қамтамасыз ету.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КҮТІЛЕТІН НӘТИЖЕСІ:</a:t>
            </a:r>
            <a:endParaRPr lang="ru-RU" sz="160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«Жас Ұлан» ББЖҰ қоғамдық бірлестіктерінің қызметін  белсендіру;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1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Бірлестіктердің өзіндік бейнесін қалыптастыру.</a:t>
            </a:r>
            <a:endParaRPr lang="ru-RU" sz="1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User\Рабочий стол\ФОТО ДЛЯ СТЕНДА\Для оформления стенда Жас (лан\атриб 8.jpg"/>
          <p:cNvPicPr>
            <a:picLocks noChangeAspect="1" noChangeArrowheads="1"/>
          </p:cNvPicPr>
          <p:nvPr/>
        </p:nvPicPr>
        <p:blipFill>
          <a:blip r:embed="rId2"/>
          <a:srcRect t="19298"/>
          <a:stretch>
            <a:fillRect/>
          </a:stretch>
        </p:blipFill>
        <p:spPr bwMode="auto">
          <a:xfrm>
            <a:off x="2928934" y="5500694"/>
            <a:ext cx="3643338" cy="350046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214282"/>
            <a:ext cx="6858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лан» </a:t>
            </a:r>
          </a:p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атрибутикасы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Documents and Settings\User\Рабочий стол\ФОТО ДЛЯ СТЕНДА\Для оформления стенда Жас (лан\атрибут 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t="15789"/>
          <a:stretch>
            <a:fillRect/>
          </a:stretch>
        </p:blipFill>
        <p:spPr bwMode="auto">
          <a:xfrm>
            <a:off x="285728" y="1714480"/>
            <a:ext cx="3857652" cy="364333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11266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70" y="2000232"/>
            <a:ext cx="2071702" cy="2333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Documents and Settings\User\Рабочий стол\ФОТО ДЛЯ СТЕНДА\Для оформления стенда Жас (лан\атриб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b="1662"/>
          <a:stretch>
            <a:fillRect/>
          </a:stretch>
        </p:blipFill>
        <p:spPr bwMode="auto">
          <a:xfrm>
            <a:off x="214290" y="214282"/>
            <a:ext cx="6357982" cy="864399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User\Рабочий стол\ФОТО ДЛЯ СТЕНДА\Для оформления стенда Жас (лан\атрибут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t="11111"/>
          <a:stretch>
            <a:fillRect/>
          </a:stretch>
        </p:blipFill>
        <p:spPr bwMode="auto">
          <a:xfrm>
            <a:off x="285728" y="3143240"/>
            <a:ext cx="6386536" cy="578647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357158"/>
            <a:ext cx="6858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Қыран”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атрибутикасы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AutoShape 4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6" name="AutoShape 10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8" name="AutoShape 12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30" name="AutoShape 14" descr="https://upload.wikimedia.org/wikipedia/commons/f/fd/%D0%96%D0%B0%D1%81_%D2%9B%D1%8B%D1%80%D0%B0%D0%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32" name="AutoShape 16" descr="Картинки по запросу жас ұлан ұйымы туралы мәлім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34" name="AutoShape 18" descr="https://goo.kz/media/img/photohost/5a3a2cfd4456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35" name="Picture 19" descr="C:\Documents and Settings\User\Рабочий стол\images.jpg"/>
          <p:cNvPicPr>
            <a:picLocks noChangeAspect="1" noChangeArrowheads="1"/>
          </p:cNvPicPr>
          <p:nvPr/>
        </p:nvPicPr>
        <p:blipFill>
          <a:blip r:embed="rId3"/>
          <a:srcRect t="13044" r="49152" b="13043"/>
          <a:stretch>
            <a:fillRect/>
          </a:stretch>
        </p:blipFill>
        <p:spPr bwMode="auto">
          <a:xfrm>
            <a:off x="4000504" y="1571604"/>
            <a:ext cx="2643206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User\Рабочий стол\ФОТО ДЛЯ СТЕНДА\Для оформления стенда Жас (лан\атрибут 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4429124"/>
            <a:ext cx="3071834" cy="442915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4100" name="Picture 4" descr="C:\Documents and Settings\User\Рабочий стол\ФОТО ДЛЯ СТЕНДА\Для оформления стенда Жас (лан\система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4429124"/>
            <a:ext cx="3024174" cy="442915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8" name="Picture 5" descr="C:\Documents and Settings\User\Рабочий стол\ФОТО ДЛЯ СТЕНДА\Для оформления стенда Жас (лан\міндеттер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7166" y="357158"/>
            <a:ext cx="6157934" cy="392907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90" y="142844"/>
            <a:ext cx="3429024" cy="8786842"/>
          </a:xfrm>
          <a:ln>
            <a:solidFill>
              <a:srgbClr val="CC00FF"/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45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Республикалық бірыңғай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Ұлан» балалар</a:t>
            </a: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жасөспірімдер ұйымы  мүшелерінің</a:t>
            </a:r>
            <a:endParaRPr lang="ru-RU" sz="7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АНТЫ</a:t>
            </a:r>
          </a:p>
          <a:p>
            <a:pPr>
              <a:buNone/>
            </a:pPr>
            <a:endParaRPr lang="ru-RU" sz="2500" dirty="0" smtClean="0"/>
          </a:p>
          <a:p>
            <a:pPr algn="ctr">
              <a:buNone/>
            </a:pPr>
            <a:r>
              <a:rPr lang="ru-RU" sz="2500" b="1" dirty="0" smtClean="0"/>
              <a:t>      </a:t>
            </a:r>
            <a:r>
              <a:rPr lang="ru-RU" sz="2900" b="1" dirty="0" smtClean="0"/>
              <a:t> </a:t>
            </a:r>
            <a:r>
              <a:rPr lang="ru-RU" sz="3400" b="1" dirty="0" smtClean="0">
                <a:solidFill>
                  <a:srgbClr val="0000FF"/>
                </a:solidFill>
              </a:rPr>
              <a:t> </a:t>
            </a:r>
            <a:r>
              <a:rPr lang="ru-RU" sz="6400" b="1" dirty="0" smtClean="0">
                <a:solidFill>
                  <a:srgbClr val="0000FF"/>
                </a:solidFill>
              </a:rPr>
              <a:t>	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Мен, ____________________,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Республикалық бірыңғай 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Ұлан» балалар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жасөспірімдер ұйымының қатарына кіре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 Отаным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патриоты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болуға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рәміздерді құрметтеуге, дәріптеуге;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Туған елім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жерім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Отанымды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мақтаныш етуге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Ата-анамды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қадірлеуге;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Үлкенге құрмет, кішіге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ізет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көрсетуге;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  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Білімге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табандылықпен  ұмтылуға;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өмір салтын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ұстануға;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Табиғатты аялауға;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Ұлан» Ережесін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бұлжытпай сақтауға және 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 достарымнан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ант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етемін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Біздің жерлестеріміздің даңқты ерлігі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өнегесі негізінде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ерлікке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үйренуге жәнеОтанға шексіз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 етуге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endParaRPr lang="ru-RU" sz="6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АНТ ЕТЕМІН, АНТ ЕТЕМІН, 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АНТ ЕТЕМІН!</a:t>
            </a:r>
          </a:p>
          <a:p>
            <a:pPr>
              <a:buNone/>
            </a:pPr>
            <a:endParaRPr lang="kk-KZ" sz="26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3857628" y="142844"/>
            <a:ext cx="2786082" cy="8786842"/>
          </a:xfrm>
          <a:ln>
            <a:solidFill>
              <a:srgbClr val="CC00FF"/>
            </a:solidFill>
          </a:ln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ru-RU" sz="29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ұландар әні</a:t>
            </a:r>
            <a:endParaRPr lang="ru-RU" sz="29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Әні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сөзінжазған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    </a:t>
            </a:r>
          </a:p>
          <a:p>
            <a:pPr algn="r">
              <a:buNone/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Ұ. Ж.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Жаналиева</a:t>
            </a:r>
            <a:endParaRPr lang="ru-RU" sz="24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ұланы қазақ елінің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Туған жерін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сүйген Отанын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Әке жолын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мейірімін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Бойға жиған қасиетін.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Қайырмасы: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ұлан, қалыспа!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Қырандай қарышта.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Еліміздің абройын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Асқақтатып әлемге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Нық ұстайық байрағын!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Көп білуге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ұмтыламыз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Өнер, білім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ғылымға.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Кеудемізде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ар мен нам</a:t>
            </a: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Жетелейді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бізді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алға.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Қайырмасы: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ұлан, қалыспа!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Қырандай қарышта.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Еліміздің абройын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Асқақтатып әлемге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Нық ұстайық байрағын!</a:t>
            </a:r>
            <a:endParaRPr lang="ru-RU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26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8" y="142844"/>
            <a:ext cx="6172200" cy="1214446"/>
          </a:xfrm>
        </p:spPr>
        <p:txBody>
          <a:bodyPr/>
          <a:lstStyle/>
          <a:p>
            <a:r>
              <a:rPr lang="kk-KZ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Мектеп Ұланбасы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Жас Ұлан фото детей\Жас Ұлан 10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8333" r="10714"/>
          <a:stretch>
            <a:fillRect/>
          </a:stretch>
        </p:blipFill>
        <p:spPr bwMode="auto">
          <a:xfrm>
            <a:off x="428604" y="1142976"/>
            <a:ext cx="5857916" cy="7500990"/>
          </a:xfrm>
          <a:prstGeom prst="flowChartMultidocumen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062544"/>
          </a:xfrm>
        </p:spPr>
        <p:txBody>
          <a:bodyPr/>
          <a:lstStyle/>
          <a:p>
            <a:r>
              <a:rPr lang="kk-KZ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Мектеп президенті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User\Рабочий стол\Жас Ұлан фото детей\Жас ұлан 9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2941" r="14118"/>
          <a:stretch>
            <a:fillRect/>
          </a:stretch>
        </p:blipFill>
        <p:spPr bwMode="auto">
          <a:xfrm>
            <a:off x="500042" y="1357290"/>
            <a:ext cx="5786478" cy="7500990"/>
          </a:xfrm>
          <a:prstGeom prst="flowChartMultidocumen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Жас Ұлан фото детей\Жас Ұлан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1005" t="12500" r="16359"/>
          <a:stretch>
            <a:fillRect/>
          </a:stretch>
        </p:blipFill>
        <p:spPr bwMode="auto">
          <a:xfrm>
            <a:off x="285728" y="357158"/>
            <a:ext cx="2928958" cy="4000528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User\Рабочий стол\Жас Ұлан фото детей\Жас Ұлан 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9875" t="10714" r="17050"/>
          <a:stretch>
            <a:fillRect/>
          </a:stretch>
        </p:blipFill>
        <p:spPr bwMode="auto">
          <a:xfrm>
            <a:off x="3500438" y="4714876"/>
            <a:ext cx="3000396" cy="4000528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Documents and Settings\User\Рабочий стол\Жас Ұлан фото детей\жас Ұлан 2.png"/>
          <p:cNvPicPr>
            <a:picLocks noChangeAspect="1" noChangeArrowheads="1"/>
          </p:cNvPicPr>
          <p:nvPr/>
        </p:nvPicPr>
        <p:blipFill>
          <a:blip r:embed="rId4"/>
          <a:srcRect r="14286"/>
          <a:stretch>
            <a:fillRect/>
          </a:stretch>
        </p:blipFill>
        <p:spPr bwMode="auto">
          <a:xfrm>
            <a:off x="3500438" y="357158"/>
            <a:ext cx="3000396" cy="4000528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Documents and Settings\User\Рабочий стол\Жас Ұлан фото детей\Жас Ұлан 3.png"/>
          <p:cNvPicPr>
            <a:picLocks noChangeAspect="1" noChangeArrowheads="1"/>
          </p:cNvPicPr>
          <p:nvPr/>
        </p:nvPicPr>
        <p:blipFill>
          <a:blip r:embed="rId5"/>
          <a:srcRect l="22753" t="6667" r="26701" b="18666"/>
          <a:stretch>
            <a:fillRect/>
          </a:stretch>
        </p:blipFill>
        <p:spPr bwMode="auto">
          <a:xfrm>
            <a:off x="285728" y="4714876"/>
            <a:ext cx="2928958" cy="4000528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Жас Ұлан фото детей\Жас Ұлан 5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4357" t="8921" r="27945"/>
          <a:stretch>
            <a:fillRect/>
          </a:stretch>
        </p:blipFill>
        <p:spPr bwMode="auto">
          <a:xfrm>
            <a:off x="285728" y="4500562"/>
            <a:ext cx="2928958" cy="4003788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Documents and Settings\User\Рабочий стол\Жас Ұлан фото детей\Жас Ұлан 6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7076" t="3564" r="22169"/>
          <a:stretch>
            <a:fillRect/>
          </a:stretch>
        </p:blipFill>
        <p:spPr bwMode="auto">
          <a:xfrm>
            <a:off x="3429000" y="4500562"/>
            <a:ext cx="3143272" cy="4008311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Documents and Settings\User\Рабочий стол\Жас Ұлан фото детей\Жас Ұлан 7.png"/>
          <p:cNvPicPr>
            <a:picLocks noChangeAspect="1" noChangeArrowheads="1"/>
          </p:cNvPicPr>
          <p:nvPr/>
        </p:nvPicPr>
        <p:blipFill>
          <a:blip r:embed="rId4"/>
          <a:srcRect l="19835" r="20659"/>
          <a:stretch>
            <a:fillRect/>
          </a:stretch>
        </p:blipFill>
        <p:spPr bwMode="auto">
          <a:xfrm>
            <a:off x="285728" y="285720"/>
            <a:ext cx="2928958" cy="3857652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C:\Documents and Settings\User\Рабочий стол\Жас Ұлан фото детей\Жас Ұлан 8.png"/>
          <p:cNvPicPr>
            <a:picLocks noChangeAspect="1" noChangeArrowheads="1"/>
          </p:cNvPicPr>
          <p:nvPr/>
        </p:nvPicPr>
        <p:blipFill>
          <a:blip r:embed="rId5"/>
          <a:srcRect l="21875" r="17187"/>
          <a:stretch>
            <a:fillRect/>
          </a:stretch>
        </p:blipFill>
        <p:spPr bwMode="auto">
          <a:xfrm>
            <a:off x="3429000" y="285720"/>
            <a:ext cx="3143272" cy="3929090"/>
          </a:xfrm>
          <a:prstGeom prst="roundRect">
            <a:avLst/>
          </a:prstGeom>
          <a:ln>
            <a:solidFill>
              <a:srgbClr val="00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Жас Қыран фото 2017 детей\жк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3169" r="19524"/>
          <a:stretch>
            <a:fillRect/>
          </a:stretch>
        </p:blipFill>
        <p:spPr bwMode="auto">
          <a:xfrm>
            <a:off x="214290" y="214282"/>
            <a:ext cx="2000264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Documents and Settings\User\Рабочий стол\Жас Қыран фото 2017 детей\жк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167" r="6389"/>
          <a:stretch>
            <a:fillRect/>
          </a:stretch>
        </p:blipFill>
        <p:spPr bwMode="auto">
          <a:xfrm>
            <a:off x="2357430" y="214282"/>
            <a:ext cx="2143140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Documents and Settings\User\Рабочий стол\Жас Қыран фото 2017 детей\жк3.png"/>
          <p:cNvPicPr>
            <a:picLocks noChangeAspect="1" noChangeArrowheads="1"/>
          </p:cNvPicPr>
          <p:nvPr/>
        </p:nvPicPr>
        <p:blipFill>
          <a:blip r:embed="rId4" cstate="print"/>
          <a:srcRect l="10000" t="14286" r="16667"/>
          <a:stretch>
            <a:fillRect/>
          </a:stretch>
        </p:blipFill>
        <p:spPr bwMode="auto">
          <a:xfrm>
            <a:off x="857232" y="3214678"/>
            <a:ext cx="2286016" cy="2643206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C:\Documents and Settings\User\Рабочий стол\Жас Қыран фото 2017 детей\жк4.png"/>
          <p:cNvPicPr>
            <a:picLocks noChangeAspect="1" noChangeArrowheads="1"/>
          </p:cNvPicPr>
          <p:nvPr/>
        </p:nvPicPr>
        <p:blipFill>
          <a:blip r:embed="rId5" cstate="print"/>
          <a:srcRect l="8572" t="17143" r="14285"/>
          <a:stretch>
            <a:fillRect/>
          </a:stretch>
        </p:blipFill>
        <p:spPr bwMode="auto">
          <a:xfrm>
            <a:off x="3643314" y="3214678"/>
            <a:ext cx="2286016" cy="2643206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 descr="C:\Documents and Settings\User\Рабочий стол\Жас Қыран фото 2017 детей\жк5.png"/>
          <p:cNvPicPr>
            <a:picLocks noChangeAspect="1" noChangeArrowheads="1"/>
          </p:cNvPicPr>
          <p:nvPr/>
        </p:nvPicPr>
        <p:blipFill>
          <a:blip r:embed="rId6"/>
          <a:srcRect l="17241" t="10256" r="21921"/>
          <a:stretch>
            <a:fillRect/>
          </a:stretch>
        </p:blipFill>
        <p:spPr bwMode="auto">
          <a:xfrm>
            <a:off x="214290" y="6072198"/>
            <a:ext cx="2000264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7" name="Picture 7" descr="C:\Documents and Settings\User\Рабочий стол\Жас Қыран фото 2017 детей\жк6.png"/>
          <p:cNvPicPr>
            <a:picLocks noChangeAspect="1" noChangeArrowheads="1"/>
          </p:cNvPicPr>
          <p:nvPr/>
        </p:nvPicPr>
        <p:blipFill>
          <a:blip r:embed="rId7"/>
          <a:srcRect l="24911" r="27685"/>
          <a:stretch>
            <a:fillRect/>
          </a:stretch>
        </p:blipFill>
        <p:spPr bwMode="auto">
          <a:xfrm>
            <a:off x="2357430" y="6072198"/>
            <a:ext cx="2143140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8" name="Picture 8" descr="C:\Documents and Settings\User\Рабочий стол\Жас Қыран фото 2017 детей\жк7.png"/>
          <p:cNvPicPr>
            <a:picLocks noChangeAspect="1" noChangeArrowheads="1"/>
          </p:cNvPicPr>
          <p:nvPr/>
        </p:nvPicPr>
        <p:blipFill>
          <a:blip r:embed="rId8" cstate="print"/>
          <a:srcRect l="12698" r="22711"/>
          <a:stretch>
            <a:fillRect/>
          </a:stretch>
        </p:blipFill>
        <p:spPr bwMode="auto">
          <a:xfrm>
            <a:off x="4643446" y="6072198"/>
            <a:ext cx="2000264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 descr="C:\Documents and Settings\User\Рабочий стол\Жас Қыран фото 2017 детей\жк8.png"/>
          <p:cNvPicPr>
            <a:picLocks noChangeAspect="1" noChangeArrowheads="1"/>
          </p:cNvPicPr>
          <p:nvPr/>
        </p:nvPicPr>
        <p:blipFill>
          <a:blip r:embed="rId9" cstate="print"/>
          <a:srcRect t="5128" r="11110"/>
          <a:stretch>
            <a:fillRect/>
          </a:stretch>
        </p:blipFill>
        <p:spPr bwMode="auto">
          <a:xfrm>
            <a:off x="4643446" y="214282"/>
            <a:ext cx="2000264" cy="2786050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Жас Қыран фото 2017 детей\жк9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l="16216" r="18919"/>
          <a:stretch>
            <a:fillRect/>
          </a:stretch>
        </p:blipFill>
        <p:spPr bwMode="auto">
          <a:xfrm>
            <a:off x="785794" y="214282"/>
            <a:ext cx="2428892" cy="2643206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Documents and Settings\User\Рабочий стол\Жас Қыран фото 2017 детей\жк1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14151" r="19811"/>
          <a:stretch>
            <a:fillRect/>
          </a:stretch>
        </p:blipFill>
        <p:spPr bwMode="auto">
          <a:xfrm>
            <a:off x="3714752" y="214282"/>
            <a:ext cx="2500330" cy="2643206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C:\Documents and Settings\User\Рабочий стол\Жас Қыран фото 2017 детей\жк11.png"/>
          <p:cNvPicPr>
            <a:picLocks noChangeAspect="1" noChangeArrowheads="1"/>
          </p:cNvPicPr>
          <p:nvPr/>
        </p:nvPicPr>
        <p:blipFill>
          <a:blip r:embed="rId4"/>
          <a:srcRect l="15000" r="27308"/>
          <a:stretch>
            <a:fillRect/>
          </a:stretch>
        </p:blipFill>
        <p:spPr bwMode="auto">
          <a:xfrm>
            <a:off x="285728" y="3071802"/>
            <a:ext cx="1857388" cy="2857520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C:\Documents and Settings\User\Рабочий стол\Жас Қыран фото 2017 детей\жк12.png"/>
          <p:cNvPicPr>
            <a:picLocks noChangeAspect="1" noChangeArrowheads="1"/>
          </p:cNvPicPr>
          <p:nvPr/>
        </p:nvPicPr>
        <p:blipFill>
          <a:blip r:embed="rId5"/>
          <a:srcRect l="16497" r="28401"/>
          <a:stretch>
            <a:fillRect/>
          </a:stretch>
        </p:blipFill>
        <p:spPr bwMode="auto">
          <a:xfrm>
            <a:off x="4572008" y="3071802"/>
            <a:ext cx="2000264" cy="2857520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C:\Documents and Settings\User\Рабочий стол\Жас Қыран фото 2017 детей\жк13.png"/>
          <p:cNvPicPr>
            <a:picLocks noChangeAspect="1" noChangeArrowheads="1"/>
          </p:cNvPicPr>
          <p:nvPr/>
        </p:nvPicPr>
        <p:blipFill>
          <a:blip r:embed="rId6"/>
          <a:srcRect l="14286" t="5405" r="25713"/>
          <a:stretch>
            <a:fillRect/>
          </a:stretch>
        </p:blipFill>
        <p:spPr bwMode="auto">
          <a:xfrm>
            <a:off x="785794" y="6072198"/>
            <a:ext cx="2428892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1" name="Picture 7" descr="C:\Documents and Settings\User\Рабочий стол\Жас Қыран фото 2017 детей\жк14.png"/>
          <p:cNvPicPr>
            <a:picLocks noChangeAspect="1" noChangeArrowheads="1"/>
          </p:cNvPicPr>
          <p:nvPr/>
        </p:nvPicPr>
        <p:blipFill>
          <a:blip r:embed="rId7"/>
          <a:srcRect l="18919" t="2703" r="24324"/>
          <a:stretch>
            <a:fillRect/>
          </a:stretch>
        </p:blipFill>
        <p:spPr bwMode="auto">
          <a:xfrm>
            <a:off x="3643314" y="6072198"/>
            <a:ext cx="2571768" cy="2786082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2" name="Picture 8" descr="C:\Documents and Settings\User\Рабочий стол\Жас Қыран фото 2017 детей\жк15.png"/>
          <p:cNvPicPr>
            <a:picLocks noChangeAspect="1" noChangeArrowheads="1"/>
          </p:cNvPicPr>
          <p:nvPr/>
        </p:nvPicPr>
        <p:blipFill>
          <a:blip r:embed="rId8"/>
          <a:srcRect l="20454" t="10000" r="27273"/>
          <a:stretch>
            <a:fillRect/>
          </a:stretch>
        </p:blipFill>
        <p:spPr bwMode="auto">
          <a:xfrm>
            <a:off x="2285992" y="3071802"/>
            <a:ext cx="2143140" cy="2857520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126</Words>
  <PresentationFormat>Экран (4:3)</PresentationFormat>
  <Paragraphs>70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“Жас Қыран”  және  “Жас Ұлан”  бірыңғай балалар  мен  жасөспірімдер  ұйымының мақсаты мен міндеттері   </vt:lpstr>
      <vt:lpstr>Слайд 2</vt:lpstr>
      <vt:lpstr>Слайд 3</vt:lpstr>
      <vt:lpstr>Слайд 4</vt:lpstr>
      <vt:lpstr>Слайд 5</vt:lpstr>
      <vt:lpstr>Слайд 6</vt:lpstr>
      <vt:lpstr>Мектеп Ұланбасы</vt:lpstr>
      <vt:lpstr>Мектеп президенті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33</cp:revision>
  <dcterms:modified xsi:type="dcterms:W3CDTF">2018-04-05T19:15:25Z</dcterms:modified>
</cp:coreProperties>
</file>