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56" r:id="rId4"/>
    <p:sldId id="257" r:id="rId5"/>
    <p:sldId id="258" r:id="rId6"/>
    <p:sldId id="259" r:id="rId7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1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66" y="2714612"/>
            <a:ext cx="6172200" cy="61437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Еліміз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жаңа тарихи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кезеңге аяқ басты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 Мен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басындағы халыққа Жолдауымда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Қазақстанның үшінші жаңғыруы басталғанын жарияладым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Осылайша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қайта түлеудің айрықша маңыз­ды екі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реформа мен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эко­номи­калық жаңғыруды қолға алдық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Біздің мақсатымыз айқын, бағытымыз белгілі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әлемдегі ең дамыған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елдің қатарына қосылу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Аталған екі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жаңғыру процесінің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нақты мақ­сат-міндеттері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басымдықтары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оған жет­кізетін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жолдары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бар. Мен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көздеген жұмыс­тары­мыздың бәрі дер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уақытында және барынша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жүзеге асарына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сенімдімін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Бірақ, ойлағанымыз орындалу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үшін мұның өзі жеткіліксіз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Мақсатқа жету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үшін біздің санамыз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ісімізден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озып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жүруі, яғни одан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бұрын жаңғырып оты­руы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Бұл саяси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және экономикалық жаң­ғыру­ларды толықтырып қана қоймай, олардың өзегіне айналады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жаңғыру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тек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бүгін басталатын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жұмыс емес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Тәуелсіздік кезеңінде бұл бағытта бірнеше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ауқымды іс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атқардық.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2004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Мәдени мұра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бағдарламасы аясында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Қазақстан аумағындағы тарихи-мәдени ескерткіштер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нысандарды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жаңғырттық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2013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Халық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тарих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толқынында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бағ­дарламасы арқылы әлемнің ең белді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архивтерінен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төл тарихымызға қатысты құжаттарды жүйелі түрде жинап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зерттедік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осының бәрінен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ауқымды және іргелі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жұмыстарды бастағалы отырмыз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еліміз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мықты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әрі жауапкершілігі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жоғары Біртұтас Ұлт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болу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үшін болашаққа қа­лай қадам басатынымыз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және бұқаралық сана­­ны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қалай өзгертетініміз туралы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көзқарас­тарым­ды ортаға салуды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err="1" smtClean="0">
                <a:latin typeface="Times New Roman" pitchFamily="18" charset="0"/>
                <a:cs typeface="Times New Roman" pitchFamily="18" charset="0"/>
              </a:rPr>
              <a:t>жөн көрдім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00" dirty="0"/>
          </a:p>
        </p:txBody>
      </p:sp>
      <p:sp>
        <p:nvSpPr>
          <p:cNvPr id="21506" name="AutoShape 2" descr="https://aikyn.kz/files/2017/04/1491963303_article_b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42918" y="0"/>
            <a:ext cx="5857916" cy="2786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Болашаққа бағдар: рухани жаңғыру банне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limdiler.kz/uploads/posts/2017-10/1509298116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C:\Documents and Settings\User\Рабочий стол\Ruhan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 descr="C:\Documents and Settings\User\Рабочий стол\Ruhani3.jpg"/>
          <p:cNvPicPr>
            <a:picLocks noChangeAspect="1" noChangeArrowheads="1"/>
          </p:cNvPicPr>
          <p:nvPr/>
        </p:nvPicPr>
        <p:blipFill>
          <a:blip r:embed="rId2" cstate="print"/>
          <a:srcRect b="35044"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Картинки по запросу рухани жаңғыру материал для стенда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 descr="Картинки по запросу рухани жаңғыру материал для стенда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http://bilimsite.kz/uploads/posts/2017-10/1508918446_ruhani-zhangyru2-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19</Words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4</cp:revision>
  <dcterms:modified xsi:type="dcterms:W3CDTF">2018-03-14T16:41:05Z</dcterms:modified>
</cp:coreProperties>
</file>