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71" r:id="rId4"/>
    <p:sldId id="270" r:id="rId5"/>
    <p:sldId id="272" r:id="rId6"/>
    <p:sldId id="269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00FF"/>
    <a:srgbClr val="FF00FF"/>
    <a:srgbClr val="FF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06" autoAdjust="0"/>
    <p:restoredTop sz="94628" autoAdjust="0"/>
  </p:normalViewPr>
  <p:slideViewPr>
    <p:cSldViewPr>
      <p:cViewPr varScale="1">
        <p:scale>
          <a:sx n="103" d="100"/>
          <a:sy n="103" d="100"/>
        </p:scale>
        <p:origin x="-21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23.jpeg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User\Рабочий стол\Астана экспо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785786" y="857232"/>
            <a:ext cx="7344816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6000" b="1" i="1" spc="50" dirty="0" smtClean="0">
                <a:ln w="38100">
                  <a:solidFill>
                    <a:srgbClr val="00FF00"/>
                  </a:solidFill>
                </a:ln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Астана қаласы</a:t>
            </a:r>
          </a:p>
          <a:p>
            <a:pPr algn="ctr"/>
            <a:r>
              <a:rPr lang="kk-KZ" sz="6000" b="1" i="1" spc="50" dirty="0" smtClean="0">
                <a:ln w="57150">
                  <a:solidFill>
                    <a:srgbClr val="00FF00"/>
                  </a:solidFill>
                </a:ln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дүниежүзілік</a:t>
            </a:r>
            <a:r>
              <a:rPr lang="kk-KZ" sz="6000" b="1" i="1" spc="50" dirty="0" smtClean="0">
                <a:ln w="38100">
                  <a:solidFill>
                    <a:srgbClr val="00FF00"/>
                  </a:solidFill>
                </a:ln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kk-KZ" sz="6000" b="1" i="1" spc="50" dirty="0" smtClean="0">
                <a:ln w="38100">
                  <a:solidFill>
                    <a:srgbClr val="00FF00"/>
                  </a:solidFill>
                </a:ln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ЭКСПО - 2017” </a:t>
            </a:r>
            <a:r>
              <a:rPr lang="kk-KZ" sz="6000" b="1" i="1" spc="50" dirty="0" smtClean="0">
                <a:ln w="38100">
                  <a:solidFill>
                    <a:srgbClr val="00FF00"/>
                  </a:solidFill>
                </a:ln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көрмесіне саяхат</a:t>
            </a:r>
            <a:endParaRPr lang="ru-RU" sz="6000" b="1" i="1" spc="50" dirty="0">
              <a:ln w="38100">
                <a:solidFill>
                  <a:srgbClr val="00FF00"/>
                </a:solidFill>
              </a:ln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2562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450056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1458"/>
          <a:stretch>
            <a:fillRect/>
          </a:stretch>
        </p:blipFill>
        <p:spPr bwMode="auto">
          <a:xfrm>
            <a:off x="4429124" y="0"/>
            <a:ext cx="47148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268334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User\Рабочий стол\ЭКСПО - 2017\IMG-20170625-WA014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Documents and Settings\User\Рабочий стол\ЭКСПО - 2017\IMG-20170624-WA00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0" name="Picture 2" descr="C:\Documents and Settings\User\Мои документы\Panasonic\MFS\Scan\20170629_11023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357562"/>
            <a:ext cx="1836479" cy="300039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</p:pic>
      <p:pic>
        <p:nvPicPr>
          <p:cNvPr id="2051" name="Picture 3" descr="C:\Documents and Settings\User\Мои документы\Panasonic\MFS\Scan\20170629_110347.jpg"/>
          <p:cNvPicPr>
            <a:picLocks noChangeAspect="1" noChangeArrowheads="1"/>
          </p:cNvPicPr>
          <p:nvPr/>
        </p:nvPicPr>
        <p:blipFill>
          <a:blip r:embed="rId4" cstate="print"/>
          <a:srcRect r="8969"/>
          <a:stretch>
            <a:fillRect/>
          </a:stretch>
        </p:blipFill>
        <p:spPr bwMode="auto">
          <a:xfrm>
            <a:off x="2357422" y="3357562"/>
            <a:ext cx="1857388" cy="300039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</p:pic>
      <p:pic>
        <p:nvPicPr>
          <p:cNvPr id="2052" name="Picture 4" descr="C:\Documents and Settings\User\Мои документы\Panasonic\MFS\Scan\20170629_110453.jpg"/>
          <p:cNvPicPr>
            <a:picLocks noChangeAspect="1" noChangeArrowheads="1"/>
          </p:cNvPicPr>
          <p:nvPr/>
        </p:nvPicPr>
        <p:blipFill>
          <a:blip r:embed="rId5" cstate="print"/>
          <a:srcRect r="13333"/>
          <a:stretch>
            <a:fillRect/>
          </a:stretch>
        </p:blipFill>
        <p:spPr bwMode="auto">
          <a:xfrm>
            <a:off x="4429124" y="3357562"/>
            <a:ext cx="1857388" cy="300039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</p:pic>
      <p:pic>
        <p:nvPicPr>
          <p:cNvPr id="2053" name="Picture 5" descr="C:\Documents and Settings\User\Мои документы\Panasonic\MFS\Scan\20170629_110606.jpg"/>
          <p:cNvPicPr>
            <a:picLocks noChangeAspect="1" noChangeArrowheads="1"/>
          </p:cNvPicPr>
          <p:nvPr/>
        </p:nvPicPr>
        <p:blipFill>
          <a:blip r:embed="rId6" cstate="print"/>
          <a:srcRect r="1626" b="38627"/>
          <a:stretch>
            <a:fillRect/>
          </a:stretch>
        </p:blipFill>
        <p:spPr bwMode="auto">
          <a:xfrm>
            <a:off x="6500826" y="3714752"/>
            <a:ext cx="2428892" cy="214314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Documents and Settings\User\Рабочий стол\ЭКСПО - 2017\20170623_1324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2" descr="C:\Documents and Settings\User\Мои документы\Panasonic\MFS\Scan\20170629_10581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928670"/>
            <a:ext cx="2214578" cy="307183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  <p:pic>
        <p:nvPicPr>
          <p:cNvPr id="4098" name="Picture 2" descr="C:\Documents and Settings\User\Мои документы\Panasonic\MFS\Scan\20170629_10593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857232"/>
            <a:ext cx="2286016" cy="32336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  <p:pic>
        <p:nvPicPr>
          <p:cNvPr id="4099" name="Picture 3" descr="C:\Documents and Settings\User\Мои документы\Panasonic\MFS\Scan\20170629_11003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7554" y="3071810"/>
            <a:ext cx="2286016" cy="32336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C:\Documents and Settings\User\Рабочий стол\ЭКСПО - 2017\IMG-20170625-WA015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2" name="Picture 2" descr="C:\Documents and Settings\User\Мои документы\Panasonic\MFS\Scan\20170629_113159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b="24237"/>
          <a:stretch>
            <a:fillRect/>
          </a:stretch>
        </p:blipFill>
        <p:spPr bwMode="auto">
          <a:xfrm>
            <a:off x="357158" y="857232"/>
            <a:ext cx="3199655" cy="242889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</p:pic>
      <p:pic>
        <p:nvPicPr>
          <p:cNvPr id="5123" name="Picture 3" descr="C:\Documents and Settings\User\Мои документы\Panasonic\MFS\Scan\20170629_113252.jpg"/>
          <p:cNvPicPr>
            <a:picLocks noChangeAspect="1" noChangeArrowheads="1"/>
          </p:cNvPicPr>
          <p:nvPr/>
        </p:nvPicPr>
        <p:blipFill>
          <a:blip r:embed="rId4" cstate="print"/>
          <a:srcRect b="22261"/>
          <a:stretch>
            <a:fillRect/>
          </a:stretch>
        </p:blipFill>
        <p:spPr bwMode="auto">
          <a:xfrm>
            <a:off x="357158" y="3643290"/>
            <a:ext cx="3214710" cy="264323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</p:pic>
      <p:pic>
        <p:nvPicPr>
          <p:cNvPr id="5124" name="Picture 4" descr="C:\Documents and Settings\User\Рабочий стол\ЭКСПО - 2017\IMG-20170625-WA001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8" y="857232"/>
            <a:ext cx="1393200" cy="167895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</p:pic>
      <p:pic>
        <p:nvPicPr>
          <p:cNvPr id="5125" name="Picture 5" descr="C:\Documents and Settings\User\Рабочий стол\ЭКСПО - 2017\IMG-20170624-WA005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58082" y="857232"/>
            <a:ext cx="1214446" cy="167895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</p:pic>
      <p:pic>
        <p:nvPicPr>
          <p:cNvPr id="5126" name="Picture 6" descr="C:\Documents and Settings\User\Рабочий стол\ЭКСПО - 2017\IMG-20170625-WA006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14810" y="3000372"/>
            <a:ext cx="4344000" cy="32580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</p:pic>
      <p:pic>
        <p:nvPicPr>
          <p:cNvPr id="5127" name="Picture 7" descr="C:\Documents and Settings\User\Рабочий стол\ЭКСПО - 2017\IMG-20170625-WA012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14810" y="857232"/>
            <a:ext cx="1259214" cy="167895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 descr="C:\Users\Acer\AppData\Local\Microsoft\Windows\INetCache\Content.Word\IMG-20170625-WA0059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476673"/>
            <a:ext cx="4151251" cy="31666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 descr="C:\Users\Acer\AppData\Local\Microsoft\Windows\INetCache\Content.Word\IMG-20170624-WA0070.jpg"/>
          <p:cNvPicPr/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2" y="2857496"/>
            <a:ext cx="4248471" cy="3600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Picture 7" descr="C:\Documents and Settings\User\Рабочий стол\ЭКСПО - 2017\IMG-20170625-WA011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1196729">
            <a:off x="673063" y="4069682"/>
            <a:ext cx="3413219" cy="23037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396804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C:\Users\Acer\AppData\Local\Microsoft\Windows\INetCache\Content.Word\IMG-20170624-WA0055.jpg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57"/>
            <a:ext cx="4464496" cy="3288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C:\Users\Acer\AppData\Local\Microsoft\Windows\INetCache\Content.Word\IMG-20170625-WA0047.jpg"/>
          <p:cNvPicPr/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496" y="2636912"/>
            <a:ext cx="4679504" cy="41044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14957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C:\Users\Acer\AppData\Local\Microsoft\Windows\INetCache\Content.Word\IMG-20170624-WA0054.jpg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4680520" cy="3429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C:\Users\Acer\AppData\Local\Microsoft\Windows\INetCache\Content.Word\IMG-20170625-WA0057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068960"/>
            <a:ext cx="4716016" cy="35798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393886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C:\Users\Acer\AppData\Local\Microsoft\Windows\INetCache\Content.Word\IMG-20170625-WA0048.jpg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670862"/>
            <a:ext cx="3312367" cy="3096344"/>
          </a:xfrm>
          <a:prstGeom prst="ellipse">
            <a:avLst/>
          </a:prstGeom>
          <a:ln w="63500" cap="rnd">
            <a:solidFill>
              <a:srgbClr val="00B0F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Рисунок 5" descr="C:\Users\Acer\AppData\Local\Microsoft\Windows\INetCache\Content.Word\IMG-20170625-WA0055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2134">
            <a:off x="6012161" y="1180257"/>
            <a:ext cx="3024336" cy="3312368"/>
          </a:xfrm>
          <a:prstGeom prst="ellipse">
            <a:avLst/>
          </a:prstGeom>
          <a:ln w="63500" cap="rnd">
            <a:solidFill>
              <a:srgbClr val="00B0F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Рисунок 6" descr="C:\Users\Acer\AppData\Local\Microsoft\Windows\INetCache\Content.Word\IMG-20170624-WA0072.jpg"/>
          <p:cNvPicPr/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23273">
            <a:off x="117024" y="1121940"/>
            <a:ext cx="2987823" cy="3429000"/>
          </a:xfrm>
          <a:prstGeom prst="ellipse">
            <a:avLst/>
          </a:prstGeom>
          <a:ln w="63500" cap="rnd">
            <a:solidFill>
              <a:srgbClr val="00B0F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774308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0"/>
            <a:ext cx="90487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C:\Users\Acer\AppData\Local\Microsoft\Windows\INetCache\Content.Word\IMG-20170625-WA0050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0"/>
            <a:ext cx="3876303" cy="32403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C:\Users\Acer\AppData\Local\Microsoft\Windows\INetCache\Content.Word\20170623_134428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30580" y="-310507"/>
            <a:ext cx="3240357" cy="38613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C:\Users\Acer\AppData\Local\Microsoft\Windows\INetCache\Content.Word\IMG-20170624-WA0070.jpg"/>
          <p:cNvPicPr/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380359" cy="32849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 descr="C:\Users\Acer\AppData\Local\Microsoft\Windows\INetCache\Content.Word\20170623_175740.jpg"/>
          <p:cNvPicPr/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40855" y="2881314"/>
            <a:ext cx="3284985" cy="4380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182829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C:\Users\Acer\AppData\Local\Microsoft\Windows\INetCache\Content.Word\IMG-20170624-WA0042.jpg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1"/>
            <a:ext cx="4032448" cy="3600399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6" name="Рисунок 5" descr="C:\Users\Acer\AppData\Local\Microsoft\Windows\INetCache\Content.Word\20170623_134647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853359" y="2627360"/>
            <a:ext cx="3111982" cy="529132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7" name="Рисунок 6" descr="C:\Users\Acer\AppData\Local\Microsoft\Windows\INetCache\Content.Word\IMG-20170624-WA0054.jpg"/>
          <p:cNvPicPr/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9522"/>
            <a:ext cx="4339114" cy="3600399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300426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C:\Users\Acer\Desktop\Лагерь 2017ж\IMG-20170625-WA0061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88640"/>
            <a:ext cx="3832076" cy="31279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Рисунок 5" descr="C:\Users\Acer\Desktop\Лагерь 2017ж\IMG-20170624-WA0069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45024"/>
            <a:ext cx="3960440" cy="2952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7" name="Рисунок 6" descr="C:\Users\Acer\Desktop\Лагерь 2017ж\IMG-20170624-WA0059.jpg"/>
          <p:cNvPicPr/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4"/>
            <a:ext cx="4248472" cy="2952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802994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127924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10</Words>
  <Application>Microsoft Office PowerPoint</Application>
  <PresentationFormat>Экран (4:3)</PresentationFormat>
  <Paragraphs>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User</cp:lastModifiedBy>
  <cp:revision>13</cp:revision>
  <dcterms:created xsi:type="dcterms:W3CDTF">2017-06-19T20:38:11Z</dcterms:created>
  <dcterms:modified xsi:type="dcterms:W3CDTF">2017-06-29T07:49:06Z</dcterms:modified>
</cp:coreProperties>
</file>