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2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</p:sldMasterIdLst>
  <p:notesMasterIdLst>
    <p:notesMasterId r:id="rId31"/>
  </p:notesMasterIdLst>
  <p:sldIdLst>
    <p:sldId id="256" r:id="rId10"/>
    <p:sldId id="274" r:id="rId11"/>
    <p:sldId id="259" r:id="rId12"/>
    <p:sldId id="275" r:id="rId13"/>
    <p:sldId id="260" r:id="rId14"/>
    <p:sldId id="276" r:id="rId15"/>
    <p:sldId id="262" r:id="rId16"/>
    <p:sldId id="278" r:id="rId17"/>
    <p:sldId id="264" r:id="rId18"/>
    <p:sldId id="266" r:id="rId19"/>
    <p:sldId id="279" r:id="rId20"/>
    <p:sldId id="268" r:id="rId21"/>
    <p:sldId id="280" r:id="rId22"/>
    <p:sldId id="270" r:id="rId23"/>
    <p:sldId id="281" r:id="rId24"/>
    <p:sldId id="272" r:id="rId25"/>
    <p:sldId id="273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4" d="100"/>
          <a:sy n="84" d="100"/>
        </p:scale>
        <p:origin x="-744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1B9D03-4F5F-4D70-9513-28ACD55AC8CA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2C0D6-8716-46A3-B2BD-D4089658FE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9796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B0191-658F-41B7-BED1-FA9980579772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0641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67680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2035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5109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8360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9355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7493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57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21305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7403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73213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12993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78103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85619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33463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43568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80527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1277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9982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80579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8834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18329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59431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83279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31574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41792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08822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33351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7409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201549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42028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623871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04475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01723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43569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11248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19401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16505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01587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778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70696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90582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10698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64846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32501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22757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65649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3793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26249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33526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0270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650805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11405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30852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88029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25865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393637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314292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03238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993940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94749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7806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67657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14039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519771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11492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0935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338048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194516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574033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83721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26190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7913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155366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46143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122887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88824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227180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60683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3638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04935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255702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35660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0925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640652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559051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072329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97374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651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659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794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808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9473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252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2862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47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929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4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4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.jpe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4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9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6634"/>
            <a:ext cx="9144000" cy="691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5786" y="1000108"/>
            <a:ext cx="79888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5400" b="1" i="1" cap="none" spc="0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Профильді мектептер</a:t>
            </a:r>
          </a:p>
        </p:txBody>
      </p:sp>
      <p:pic>
        <p:nvPicPr>
          <p:cNvPr id="4" name="Picture 2" descr="C:\Documents and Settings\User\Мои документы\Panasonic\MFS\Scan\20170628_2216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071678"/>
            <a:ext cx="2643206" cy="4063504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1027" name="Picture 3" descr="C:\Documents and Settings\User\Мои документы\Panasonic\MFS\Scan\20170628_2217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2571744"/>
            <a:ext cx="4143404" cy="2917835"/>
          </a:xfrm>
          <a:prstGeom prst="roundRect">
            <a:avLst/>
          </a:prstGeom>
          <a:noFill/>
          <a:ln w="38100">
            <a:solidFill>
              <a:srgbClr val="0000FF"/>
            </a:solidFill>
          </a:ln>
        </p:spPr>
      </p:pic>
      <p:pic>
        <p:nvPicPr>
          <p:cNvPr id="9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5"/>
          <a:srcRect b="24607"/>
          <a:stretch>
            <a:fillRect/>
          </a:stretch>
        </p:blipFill>
        <p:spPr bwMode="auto">
          <a:xfrm>
            <a:off x="142844" y="142852"/>
            <a:ext cx="1214446" cy="1321627"/>
          </a:xfrm>
          <a:prstGeom prst="ellipse">
            <a:avLst/>
          </a:prstGeom>
          <a:noFill/>
        </p:spPr>
      </p:pic>
      <p:pic>
        <p:nvPicPr>
          <p:cNvPr id="10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5"/>
          <a:srcRect b="24607"/>
          <a:stretch>
            <a:fillRect/>
          </a:stretch>
        </p:blipFill>
        <p:spPr bwMode="auto">
          <a:xfrm>
            <a:off x="7286644" y="5786455"/>
            <a:ext cx="1214446" cy="1071546"/>
          </a:xfrm>
          <a:prstGeom prst="ellipse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15488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8655" y="1844824"/>
            <a:ext cx="8560356" cy="1250270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en-US" sz="5400" b="1" i="0" u="none" strike="noStrike" kern="1200" cap="none" spc="0" normalizeH="0" baseline="0" noProof="0" dirty="0" err="1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Heppi</a:t>
            </a:r>
            <a:r>
              <a:rPr kumimoji="0" lang="en-US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C0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Englisch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0070C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профильді мектебі</a:t>
            </a:r>
            <a:endParaRPr kumimoji="0" lang="ru-RU" sz="54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0070C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9" name="Picture 5" descr="C:\Users\Acer\Desktop\лг\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88" y="3214686"/>
            <a:ext cx="3357543" cy="2301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86355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530_112139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1580" y="-495436"/>
            <a:ext cx="2808312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C:\Users\Acer\Desktop\Лагерь 2017ж\20170530_135552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364087" y="-747462"/>
            <a:ext cx="2808313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:\Users\Acer\Desktop\Лагерь 2017ж\20170530_13541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4457"/>
          <a:stretch/>
        </p:blipFill>
        <p:spPr bwMode="auto">
          <a:xfrm>
            <a:off x="107504" y="3068959"/>
            <a:ext cx="4176464" cy="36003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Рисунок 5" descr="C:\Users\Acer\Desktop\Лагерь 2017ж\20170530_135627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068960"/>
            <a:ext cx="4680520" cy="360039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91816" y="2132856"/>
            <a:ext cx="6332512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01936" y="2967335"/>
            <a:ext cx="374012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Ағылшын тілін үйренейік</a:t>
            </a:r>
            <a:endParaRPr lang="ru-RU" sz="2400" b="1" spc="50" dirty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8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7"/>
          <a:srcRect b="24607"/>
          <a:stretch>
            <a:fillRect/>
          </a:stretch>
        </p:blipFill>
        <p:spPr bwMode="auto">
          <a:xfrm>
            <a:off x="4714876" y="3214686"/>
            <a:ext cx="1500198" cy="1428760"/>
          </a:xfrm>
          <a:prstGeom prst="star16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613388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06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1822" y="1700808"/>
            <a:ext cx="8384634" cy="1872209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Шебер қолдар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профильді мектебі</a:t>
            </a:r>
            <a:endParaRPr kumimoji="0" lang="ru-RU" sz="54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" name="Picture 2" descr="C:\Users\admin\Desktop\ВРОДЕ НЕ НАДО\Сканер лагерь\енбек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472" y="2492896"/>
            <a:ext cx="3615333" cy="2629333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468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IMG-20170607-WA0067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1"/>
            <a:ext cx="4392488" cy="3240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IMG-20170607-WA0069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8641"/>
            <a:ext cx="4482852" cy="3240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IMG-20170607-WA0073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428999"/>
            <a:ext cx="4392488" cy="3286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IMG-20170607-WA0093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385" y="3428999"/>
            <a:ext cx="4482852" cy="3286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6"/>
          <a:srcRect b="24607"/>
          <a:stretch>
            <a:fillRect/>
          </a:stretch>
        </p:blipFill>
        <p:spPr bwMode="auto">
          <a:xfrm>
            <a:off x="3428992" y="1928802"/>
            <a:ext cx="1928826" cy="2279521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7084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822" y="1700808"/>
            <a:ext cx="8384634" cy="1872209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lang="kk-KZ" sz="54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Табиғи материалдар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профильді мектебі</a:t>
            </a:r>
            <a:endParaRPr kumimoji="0" lang="ru-RU" sz="54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75" name="Picture 3" descr="C:\Users\Acer\Desktop\лг\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934" y="2420888"/>
            <a:ext cx="3672409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357158" y="4214818"/>
            <a:ext cx="1928826" cy="2279521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33402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IMG-20170607-WA0079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4032447" cy="2929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IMG-20170607-WA0092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6633"/>
            <a:ext cx="4824536" cy="28083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IMG-20170607-WA0091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24943"/>
            <a:ext cx="4427984" cy="3798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IMG-20170607-WA0072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778" y="3068960"/>
            <a:ext cx="4588718" cy="3654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475656" y="2814835"/>
            <a:ext cx="59046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>
                <a:solidFill>
                  <a:srgbClr val="C00000"/>
                </a:solidFill>
                <a:latin typeface="Times New Roman"/>
                <a:ea typeface="Times New Roman"/>
              </a:rPr>
              <a:t>Табиғи материалдармен жұмыс </a:t>
            </a:r>
            <a:r>
              <a:rPr lang="kk-KZ" sz="24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үстінде</a:t>
            </a: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744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Acer\Desktop\лг\2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3560">
            <a:off x="3023828" y="1492801"/>
            <a:ext cx="3096345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7500958" y="3740730"/>
            <a:ext cx="1186971" cy="1402782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944294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IMG-20170607-WA0071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1"/>
            <a:ext cx="4104456" cy="2952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20170608_112110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4268"/>
            <a:ext cx="4680520" cy="2936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608_112055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4176464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8_112122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140968"/>
            <a:ext cx="468052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6"/>
          <a:srcRect b="24607"/>
          <a:stretch>
            <a:fillRect/>
          </a:stretch>
        </p:blipFill>
        <p:spPr bwMode="auto">
          <a:xfrm>
            <a:off x="3643306" y="2357430"/>
            <a:ext cx="1566141" cy="1850893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9187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IMG-20170530-WA001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IMG-20170530-WA0010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88640"/>
            <a:ext cx="4850135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IMG-20170530-WA0020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1" y="3212976"/>
            <a:ext cx="4198937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IMG-20170530-WA0012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12976"/>
            <a:ext cx="4706119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6"/>
          <a:srcRect b="24607"/>
          <a:stretch>
            <a:fillRect/>
          </a:stretch>
        </p:blipFill>
        <p:spPr bwMode="auto">
          <a:xfrm>
            <a:off x="3643306" y="2500306"/>
            <a:ext cx="1566141" cy="1850893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9405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822" y="1700808"/>
            <a:ext cx="8384634" cy="1872209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lang="kk-KZ" sz="5400" b="1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Химия әлемі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профильді мектебі</a:t>
            </a:r>
            <a:endParaRPr kumimoji="0" lang="ru-RU" sz="54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147" name="Picture 3" descr="C:\Users\Acer\Desktop\лг\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955" y="2181080"/>
            <a:ext cx="3312368" cy="2760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785786" y="142852"/>
            <a:ext cx="1428760" cy="1500235"/>
          </a:xfrm>
          <a:prstGeom prst="star16">
            <a:avLst/>
          </a:prstGeom>
          <a:noFill/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6786578" y="214290"/>
            <a:ext cx="1428760" cy="1500235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77994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IMG-20170607-WA0098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4176464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IMG-20170607-WA0099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6632"/>
            <a:ext cx="4729361" cy="2714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IMG-20170607-WA0100.jpg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924944"/>
            <a:ext cx="4104456" cy="3786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IMG-20170607-WA0101.jpg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924944"/>
            <a:ext cx="4801369" cy="3786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835696" y="2420888"/>
            <a:ext cx="4464496" cy="77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</a:pPr>
            <a:endParaRPr lang="kk-KZ" b="1" dirty="0" smtClean="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05000"/>
              </a:lnSpc>
            </a:pPr>
            <a:r>
              <a:rPr lang="kk-KZ" sz="2400" b="1" i="1" dirty="0" smtClean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Қызықты химия әлемінде</a:t>
            </a:r>
            <a:endParaRPr lang="ru-RU" sz="2400" i="1" dirty="0">
              <a:solidFill>
                <a:prstClr val="black"/>
              </a:solidFill>
              <a:latin typeface="Cambria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2321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1822" y="1340768"/>
            <a:ext cx="8560356" cy="175432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Шынықсан шымыр боласың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профильді мектебі</a:t>
            </a:r>
            <a:endParaRPr kumimoji="0" lang="ru-RU" sz="54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171" name="Picture 3" descr="C:\Users\Acer\Desktop\лг\2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20888"/>
            <a:ext cx="3744416" cy="3312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2571736" y="4714884"/>
            <a:ext cx="3786214" cy="1000169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23499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20170608_11513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524"/>
            <a:ext cx="4392488" cy="3419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Acer\Desktop\Лагерь 2017ж\20170607_134204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525"/>
            <a:ext cx="4599780" cy="3347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607_135927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56993"/>
            <a:ext cx="4392488" cy="3426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607_133114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3309368"/>
            <a:ext cx="4656161" cy="3474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659073" y="2967335"/>
            <a:ext cx="38258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400" b="1" spc="50" dirty="0" smtClean="0">
                <a:ln w="12700" cmpd="sng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F79646">
                      <a:satMod val="180000"/>
                      <a:alpha val="30000"/>
                    </a:srgbClr>
                  </a:glow>
                </a:effectLst>
                <a:latin typeface="Times New Roman"/>
                <a:cs typeface="Times New Roman"/>
              </a:rPr>
              <a:t>Спорт –денсаулық кепілі</a:t>
            </a:r>
            <a:endParaRPr lang="ru-RU" sz="2400" b="1" spc="50" dirty="0">
              <a:ln w="12700" cmpd="sng">
                <a:solidFill>
                  <a:srgbClr val="92D050"/>
                </a:solidFill>
                <a:prstDash val="solid"/>
              </a:ln>
              <a:solidFill>
                <a:srgbClr val="FF0000"/>
              </a:solidFill>
              <a:effectLst>
                <a:glow rad="53100">
                  <a:srgbClr val="F79646">
                    <a:satMod val="180000"/>
                    <a:alpha val="30000"/>
                  </a:srgbClr>
                </a:glow>
              </a:effectLst>
            </a:endParaRPr>
          </a:p>
        </p:txBody>
      </p:sp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6"/>
          <a:srcRect b="24607"/>
          <a:stretch>
            <a:fillRect/>
          </a:stretch>
        </p:blipFill>
        <p:spPr bwMode="auto">
          <a:xfrm rot="563873">
            <a:off x="101207" y="5250859"/>
            <a:ext cx="2301885" cy="1428792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7408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1822" y="1484784"/>
            <a:ext cx="8384634" cy="194421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Әуенді нота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профильді мектебі</a:t>
            </a:r>
            <a:endParaRPr kumimoji="0" lang="ru-RU" sz="54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195" name="Picture 3" descr="C:\Users\Acer\Desktop\лг\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832" y="2348878"/>
            <a:ext cx="3068614" cy="2832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214282" y="285728"/>
            <a:ext cx="1571636" cy="1714512"/>
          </a:xfrm>
          <a:prstGeom prst="star16">
            <a:avLst/>
          </a:prstGeom>
          <a:noFill/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>
            <a:off x="6929454" y="4641726"/>
            <a:ext cx="1857388" cy="1716269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18185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Acer\Desktop\Лагерь 2017ж\IMG-20170607-WA005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248471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530_125303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9140" y="2974305"/>
            <a:ext cx="3606155" cy="4227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20170530_120835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3"/>
            <a:ext cx="4632201" cy="349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116632"/>
            <a:ext cx="4632201" cy="3022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6"/>
          <a:srcRect b="24607"/>
          <a:stretch>
            <a:fillRect/>
          </a:stretch>
        </p:blipFill>
        <p:spPr bwMode="auto">
          <a:xfrm rot="9335459">
            <a:off x="3220456" y="2530905"/>
            <a:ext cx="1707599" cy="1708983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9847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9683" y="1988840"/>
            <a:ext cx="8384634" cy="175432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Робототехника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профильді мектебі</a:t>
            </a:r>
            <a:endParaRPr kumimoji="0" lang="ru-RU" sz="54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43" name="Picture 3" descr="C:\Users\Acer\Desktop\лг\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08920"/>
            <a:ext cx="3600400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 rot="9335459">
            <a:off x="220973" y="2220934"/>
            <a:ext cx="1363181" cy="1364286"/>
          </a:xfrm>
          <a:prstGeom prst="star16">
            <a:avLst/>
          </a:prstGeom>
          <a:noFill/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 rot="9335459">
            <a:off x="7513674" y="3656127"/>
            <a:ext cx="1402912" cy="1404049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61660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6985"/>
            <a:ext cx="4464497" cy="305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405"/>
          <a:stretch/>
        </p:blipFill>
        <p:spPr bwMode="auto">
          <a:xfrm>
            <a:off x="4691520" y="156985"/>
            <a:ext cx="4344976" cy="30559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14631"/>
          <a:stretch/>
        </p:blipFill>
        <p:spPr bwMode="auto">
          <a:xfrm>
            <a:off x="179512" y="3212976"/>
            <a:ext cx="4464498" cy="3645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 descr="C:\Users\Acer\Desktop\Лагерь 2017ж\IMG-20170619-WA0008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520" y="3212976"/>
            <a:ext cx="4344976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6"/>
          <a:srcRect b="24607"/>
          <a:stretch>
            <a:fillRect/>
          </a:stretch>
        </p:blipFill>
        <p:spPr bwMode="auto">
          <a:xfrm rot="9335459">
            <a:off x="3920110" y="2776762"/>
            <a:ext cx="1707599" cy="1708983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51951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9683" y="1988840"/>
            <a:ext cx="8384634" cy="1754326"/>
          </a:xfrm>
          <a:prstGeom prst="rect">
            <a:avLst/>
          </a:prstGeom>
          <a:noFill/>
        </p:spPr>
        <p:txBody>
          <a:bodyPr spcFirstLastPara="1" wrap="none" lIns="91440" tIns="45720" rIns="91440" bIns="45720" numCol="1">
            <a:prstTxWarp prst="textArchUp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</a:t>
            </a:r>
            <a:r>
              <a:rPr lang="kk-KZ" sz="5400" b="1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Ертегілер әлемінде</a:t>
            </a: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14124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5400" b="1" i="0" u="none" strike="noStrike" kern="1200" cap="none" spc="0" normalizeH="0" baseline="0" noProof="0" dirty="0" smtClean="0">
                <a:ln w="31550" cmpd="sng">
                  <a:gradFill>
                    <a:gsLst>
                      <a:gs pos="70000">
                        <a:srgbClr val="F14124">
                          <a:shade val="50000"/>
                          <a:satMod val="190000"/>
                        </a:srgbClr>
                      </a:gs>
                      <a:gs pos="0">
                        <a:srgbClr val="F14124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профильді мектебі</a:t>
            </a:r>
            <a:endParaRPr kumimoji="0" lang="ru-RU" sz="5400" b="1" i="0" u="none" strike="noStrike" kern="1200" cap="none" spc="0" normalizeH="0" baseline="0" noProof="0" dirty="0">
              <a:ln w="31550" cmpd="sng">
                <a:gradFill>
                  <a:gsLst>
                    <a:gs pos="70000">
                      <a:srgbClr val="F14124">
                        <a:shade val="50000"/>
                        <a:satMod val="190000"/>
                      </a:srgbClr>
                    </a:gs>
                    <a:gs pos="0">
                      <a:srgbClr val="F14124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00B0F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2291" name="Picture 3" descr="C:\Users\Acer\Desktop\лг\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14286"/>
          <a:stretch>
            <a:fillRect/>
          </a:stretch>
        </p:blipFill>
        <p:spPr bwMode="auto">
          <a:xfrm>
            <a:off x="2928926" y="2428868"/>
            <a:ext cx="357190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 rot="9335459">
            <a:off x="6852788" y="4406721"/>
            <a:ext cx="2293181" cy="2182274"/>
          </a:xfrm>
          <a:prstGeom prst="star16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4"/>
          <a:srcRect b="24607"/>
          <a:stretch>
            <a:fillRect/>
          </a:stretch>
        </p:blipFill>
        <p:spPr bwMode="auto">
          <a:xfrm rot="9335459">
            <a:off x="337496" y="1071384"/>
            <a:ext cx="1409450" cy="1410592"/>
          </a:xfrm>
          <a:prstGeom prst="star16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72370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392488" cy="302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 descr="C:\Users\Acer\Desktop\Лагерь 2017ж\20170531_135246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9"/>
            <a:ext cx="4320480" cy="3509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cer\Desktop\Лагерь 2017ж\20170613_132803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383"/>
          <a:stretch>
            <a:fillRect/>
          </a:stretch>
        </p:blipFill>
        <p:spPr bwMode="auto">
          <a:xfrm>
            <a:off x="4572000" y="116632"/>
            <a:ext cx="4464496" cy="3096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Acer\Desktop\Лагерь 2017ж\IMG-20170619-WA0016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56992"/>
            <a:ext cx="4536504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C:\Documents and Settings\User\Рабочий стол\expo2017astana-normal.jpg"/>
          <p:cNvPicPr>
            <a:picLocks noChangeAspect="1" noChangeArrowheads="1"/>
          </p:cNvPicPr>
          <p:nvPr/>
        </p:nvPicPr>
        <p:blipFill>
          <a:blip r:embed="rId6"/>
          <a:srcRect b="24607"/>
          <a:stretch>
            <a:fillRect/>
          </a:stretch>
        </p:blipFill>
        <p:spPr bwMode="auto">
          <a:xfrm rot="9335459">
            <a:off x="3391879" y="2399190"/>
            <a:ext cx="2014348" cy="1984764"/>
          </a:xfrm>
          <a:prstGeom prst="star12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894995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Фоны Экспо\экспо футуре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326263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65</Words>
  <Application>Microsoft Office PowerPoint</Application>
  <PresentationFormat>Экран (4:3)</PresentationFormat>
  <Paragraphs>23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21</vt:i4>
      </vt:variant>
    </vt:vector>
  </HeadingPairs>
  <TitlesOfParts>
    <vt:vector size="30" baseType="lpstr"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6_Тема Office</vt:lpstr>
      <vt:lpstr>7_Тема Office</vt:lpstr>
      <vt:lpstr>8_Тема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User</cp:lastModifiedBy>
  <cp:revision>17</cp:revision>
  <dcterms:created xsi:type="dcterms:W3CDTF">2017-06-19T20:29:22Z</dcterms:created>
  <dcterms:modified xsi:type="dcterms:W3CDTF">2017-06-28T19:53:13Z</dcterms:modified>
</cp:coreProperties>
</file>