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9" r:id="rId3"/>
    <p:sldId id="272" r:id="rId4"/>
    <p:sldId id="273" r:id="rId5"/>
    <p:sldId id="257" r:id="rId6"/>
    <p:sldId id="258" r:id="rId7"/>
    <p:sldId id="270" r:id="rId8"/>
    <p:sldId id="271" r:id="rId9"/>
    <p:sldId id="256" r:id="rId10"/>
    <p:sldId id="26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05.11.2017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aqmeshit-zhastary.kz/wp-content/uploads/2017/09/432d26175a7010b9a9c6cfab64acedab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857232"/>
            <a:ext cx="8743950" cy="4981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Мои документы\Downloads\1508156276_56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s://scontent-frt3-2.cdninstagram.com/t51.2885-15/s640x640/sh0.08/e35/c0.56.720.720/18013362_1278606035509543_7496192183339319296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42852"/>
            <a:ext cx="8429684" cy="6540546"/>
          </a:xfrm>
          <a:prstGeom prst="rect">
            <a:avLst/>
          </a:prstGeom>
          <a:noFill/>
        </p:spPr>
      </p:pic>
      <p:sp>
        <p:nvSpPr>
          <p:cNvPr id="15362" name="AutoShape 2" descr="https://baq.kz/storage/ef/efd8ecb00467e0bf05b8cc42324d33b3_resize_w_520_h_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4" name="AutoShape 4" descr="https://baq.kz/storage/ef/efd8ecb00467e0bf05b8cc42324d33b3_resize_w_520_h_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66" name="AutoShape 6" descr="https://baq.kz/storage/ef/efd8ecb00467e0bf05b8cc42324d33b3_resize_w_520_h_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7" name="Picture 7" descr="E:\Мои документы\Downloads\efd8ecb00467e0bf05b8cc42324d33b3_resize_w_520_h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2852"/>
            <a:ext cx="1864415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571472" y="500042"/>
            <a:ext cx="778671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Тапсырма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Жаңа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гуманитарлық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білім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.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Қазақ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тіліндегі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100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жаңа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оқулық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«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Туған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жер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»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патриоттық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бағдарламасы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Қазақстанның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киелі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жерлерінің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Arial" pitchFamily="34" charset="0"/>
                <a:cs typeface="Times New Roman" pitchFamily="18" charset="0"/>
              </a:rPr>
              <a:t>географиясы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Жаһандағы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заманауи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қазақстандық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мәдени</a:t>
            </a:r>
            <a:r>
              <a:rPr kumimoji="0" lang="kk-KZ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www.arnapress.kz/i/Posts/937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4000528"/>
          </a:xfrm>
          <a:prstGeom prst="rect">
            <a:avLst/>
          </a:prstGeom>
          <a:noFill/>
        </p:spPr>
      </p:pic>
      <p:pic>
        <p:nvPicPr>
          <p:cNvPr id="3" name="Picture 6" descr="http://www.inform.kz/fotoarticles/20170428182530.jpg"/>
          <p:cNvPicPr>
            <a:picLocks noChangeAspect="1" noChangeArrowheads="1"/>
          </p:cNvPicPr>
          <p:nvPr/>
        </p:nvPicPr>
        <p:blipFill>
          <a:blip r:embed="rId3"/>
          <a:srcRect t="25805" b="54255"/>
          <a:stretch>
            <a:fillRect/>
          </a:stretch>
        </p:blipFill>
        <p:spPr bwMode="auto">
          <a:xfrm>
            <a:off x="4138" y="3929066"/>
            <a:ext cx="9139862" cy="29289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cmsko.sko.kz/uploaded/udr.sko.kz/galleries/09082017_fkz/big/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024966" cy="4647858"/>
          </a:xfrm>
          <a:prstGeom prst="rect">
            <a:avLst/>
          </a:prstGeom>
          <a:noFill/>
        </p:spPr>
      </p:pic>
      <p:pic>
        <p:nvPicPr>
          <p:cNvPr id="3" name="Picture 6" descr="http://www.inform.kz/fotoarticles/20170428182530.jpg"/>
          <p:cNvPicPr>
            <a:picLocks noChangeAspect="1" noChangeArrowheads="1"/>
          </p:cNvPicPr>
          <p:nvPr/>
        </p:nvPicPr>
        <p:blipFill>
          <a:blip r:embed="rId3"/>
          <a:srcRect t="45745" b="35488"/>
          <a:stretch>
            <a:fillRect/>
          </a:stretch>
        </p:blipFill>
        <p:spPr bwMode="auto">
          <a:xfrm>
            <a:off x="0" y="4786322"/>
            <a:ext cx="9144000" cy="20716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etbol.mangystau.kz/media/uploads/110-0001.jpg"/>
          <p:cNvPicPr>
            <a:picLocks noChangeAspect="1" noChangeArrowheads="1"/>
          </p:cNvPicPr>
          <p:nvPr/>
        </p:nvPicPr>
        <p:blipFill>
          <a:blip r:embed="rId2"/>
          <a:srcRect t="17257" b="17699"/>
          <a:stretch>
            <a:fillRect/>
          </a:stretch>
        </p:blipFill>
        <p:spPr bwMode="auto">
          <a:xfrm>
            <a:off x="0" y="285728"/>
            <a:ext cx="9144000" cy="3500462"/>
          </a:xfrm>
          <a:prstGeom prst="rect">
            <a:avLst/>
          </a:prstGeom>
          <a:noFill/>
        </p:spPr>
      </p:pic>
      <p:pic>
        <p:nvPicPr>
          <p:cNvPr id="3" name="Picture 6" descr="http://www.inform.kz/fotoarticles/20170428182530.jpg"/>
          <p:cNvPicPr>
            <a:picLocks noChangeAspect="1" noChangeArrowheads="1"/>
          </p:cNvPicPr>
          <p:nvPr/>
        </p:nvPicPr>
        <p:blipFill>
          <a:blip r:embed="rId3"/>
          <a:srcRect t="63340" b="23758"/>
          <a:stretch>
            <a:fillRect/>
          </a:stretch>
        </p:blipFill>
        <p:spPr bwMode="auto">
          <a:xfrm>
            <a:off x="-1" y="4357694"/>
            <a:ext cx="9144001" cy="1643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ww.inform.kz/fotoarticles/20170428182530.jpg"/>
          <p:cNvPicPr>
            <a:picLocks noChangeAspect="1" noChangeArrowheads="1"/>
          </p:cNvPicPr>
          <p:nvPr/>
        </p:nvPicPr>
        <p:blipFill>
          <a:blip r:embed="rId2"/>
          <a:srcRect t="75069" b="15547"/>
          <a:stretch>
            <a:fillRect/>
          </a:stretch>
        </p:blipFill>
        <p:spPr bwMode="auto">
          <a:xfrm>
            <a:off x="0" y="5072074"/>
            <a:ext cx="9144000" cy="1500198"/>
          </a:xfrm>
          <a:prstGeom prst="rect">
            <a:avLst/>
          </a:prstGeom>
          <a:noFill/>
        </p:spPr>
      </p:pic>
      <p:pic>
        <p:nvPicPr>
          <p:cNvPr id="29698" name="Picture 2" descr="https://massaget.kz/userdata/blogs/blogs_14021/image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42852"/>
            <a:ext cx="8001056" cy="46939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ourism.mangystau.gov.kz/media/uploads/836-eskizi_ruhani_zhangiru_mks-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3981450"/>
          </a:xfrm>
          <a:prstGeom prst="rect">
            <a:avLst/>
          </a:prstGeom>
          <a:noFill/>
        </p:spPr>
      </p:pic>
      <p:pic>
        <p:nvPicPr>
          <p:cNvPr id="3" name="Picture 6" descr="http://www.inform.kz/fotoarticles/20170428182530.jpg"/>
          <p:cNvPicPr>
            <a:picLocks noChangeAspect="1" noChangeArrowheads="1"/>
          </p:cNvPicPr>
          <p:nvPr/>
        </p:nvPicPr>
        <p:blipFill>
          <a:blip r:embed="rId3"/>
          <a:srcRect t="84453" b="2645"/>
          <a:stretch>
            <a:fillRect/>
          </a:stretch>
        </p:blipFill>
        <p:spPr bwMode="auto">
          <a:xfrm>
            <a:off x="0" y="4429132"/>
            <a:ext cx="9144000" cy="22145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abai.kz/content/uploads/2017/05/8GbO4bIL8SpwYPs5-lg-1000x700.jpg?token=10825c7fe1dc287758c4121159cc2cf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161363" cy="5715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241</TotalTime>
  <Words>27</Words>
  <PresentationFormat>Экран (4:3)</PresentationFormat>
  <Paragraphs>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Кама</cp:lastModifiedBy>
  <cp:revision>27</cp:revision>
  <dcterms:modified xsi:type="dcterms:W3CDTF">2017-11-05T13:54:44Z</dcterms:modified>
</cp:coreProperties>
</file>