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310" r:id="rId2"/>
    <p:sldId id="311" r:id="rId3"/>
    <p:sldId id="308" r:id="rId4"/>
    <p:sldId id="259" r:id="rId5"/>
    <p:sldId id="260" r:id="rId6"/>
    <p:sldId id="261" r:id="rId7"/>
    <p:sldId id="262" r:id="rId8"/>
    <p:sldId id="312" r:id="rId9"/>
    <p:sldId id="265" r:id="rId10"/>
    <p:sldId id="266" r:id="rId11"/>
    <p:sldId id="306" r:id="rId12"/>
    <p:sldId id="309" r:id="rId13"/>
    <p:sldId id="272" r:id="rId14"/>
    <p:sldId id="273" r:id="rId15"/>
    <p:sldId id="274" r:id="rId16"/>
    <p:sldId id="287" r:id="rId17"/>
    <p:sldId id="289" r:id="rId18"/>
    <p:sldId id="290" r:id="rId19"/>
    <p:sldId id="303" r:id="rId20"/>
    <p:sldId id="304" r:id="rId21"/>
  </p:sldIdLst>
  <p:sldSz cx="9144000" cy="6858000" type="screen4x3"/>
  <p:notesSz cx="6735763" cy="9866313"/>
  <p:custDataLst>
    <p:tags r:id="rId24"/>
  </p:custDataLst>
  <p:defaultTextStyle>
    <a:defPPr>
      <a:defRPr lang="ru-RU">
        <a:effectLst/>
      </a:defRPr>
    </a:defPPr>
    <a:lvl1pPr marL="0" algn="l" defTabSz="914400" rtl="0" eaLnBrk="1" latinLnBrk="0" hangingPunct="1">
      <a:defRPr sz="1800" kern="1200">
        <a:solidFill>
          <a:schemeClr val="tx1"/>
        </a:solidFill>
        <a:effectLst/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effectLst/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effectLst/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effectLst/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effectLst/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effectLst/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effectLst/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effectLst/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effectLst/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89973FA-91B3-4209-B4AA-0BBCADC9A1E2}" type="doc">
      <dgm:prSet loTypeId="urn:microsoft.com/office/officeart/2005/8/layout/hierarchy3" loCatId="list" qsTypeId="urn:microsoft.com/office/officeart/2005/8/quickstyle/3d3" qsCatId="3D" csTypeId="urn:microsoft.com/office/officeart/2005/8/colors/colorful1#4" csCatId="colorful" phldr="1"/>
      <dgm:spPr/>
      <dgm:t>
        <a:bodyPr/>
        <a:lstStyle/>
        <a:p>
          <a:endParaRPr lang="ru-RU">
            <a:effectLst/>
          </a:endParaRPr>
        </a:p>
      </dgm:t>
    </dgm:pt>
    <dgm:pt modelId="{4937B821-9107-4268-8AB0-9BAAB313AD5B}" type="parTrans" cxnId="{8B5F7797-49C1-4B64-AA41-0FEEE66B5575}">
      <dgm:prSet/>
      <dgm:spPr/>
      <dgm:t>
        <a:bodyPr/>
        <a:lstStyle/>
        <a:p>
          <a:endParaRPr lang="ru-RU">
            <a:effectLst/>
          </a:endParaRPr>
        </a:p>
      </dgm:t>
    </dgm:pt>
    <dgm:pt modelId="{9D7BE268-C6D8-4EFC-A0FB-45D49D07D1E6}">
      <dgm:prSet phldrT="[Текст]"/>
      <dgm:spPr/>
      <dgm:t>
        <a:bodyPr/>
        <a:lstStyle/>
        <a:p>
          <a:pPr rtl="0"/>
          <a:r>
            <a:rPr sz="1800" b="0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«АКТ» </a:t>
          </a:r>
          <a:r>
            <a:rPr sz="1800" b="0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пәні</a:t>
          </a:r>
          <a:endParaRPr sz="1800" b="0" i="0" u="none" strike="noStrike" dirty="0" smtId="4294967295">
            <a:effectLst/>
            <a:highlight>
              <a:srgbClr val="000000">
                <a:alpha val="0"/>
              </a:srgbClr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7812B37-A65C-4BC3-BECF-CBB14D21A607}" type="parTrans" cxnId="{A8E0BF28-3610-4AA2-8550-5A66A53243E7}">
      <dgm:prSet/>
      <dgm:spPr/>
      <dgm:t>
        <a:bodyPr/>
        <a:lstStyle/>
        <a:p>
          <a:endParaRPr lang="ru-RU">
            <a:effectLst/>
          </a:endParaRPr>
        </a:p>
      </dgm:t>
    </dgm:pt>
    <dgm:pt modelId="{22AFB399-D1B6-4DF5-BE16-D9F1631BFF89}">
      <dgm:prSet phldrT="[Текст]" custT="1"/>
      <dgm:spPr/>
      <dgm:t>
        <a:bodyPr/>
        <a:lstStyle/>
        <a:p>
          <a:pPr rtl="0"/>
          <a:r>
            <a:rPr sz="1800" b="0" i="0" u="none" strike="noStrike" dirty="0" err="1" smtId="4294967295">
              <a:solidFill>
                <a:srgbClr val="FF0000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Бастауыш</a:t>
          </a:r>
          <a:r>
            <a:rPr sz="1800" b="0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800" b="0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мектепте</a:t>
          </a:r>
          <a:r>
            <a:rPr sz="1800" b="0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800" b="0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оқытылады</a:t>
          </a:r>
          <a:endParaRPr sz="1800" b="0" i="0" u="none" strike="noStrike" dirty="0" smtId="4294967295">
            <a:effectLst/>
            <a:highlight>
              <a:srgbClr val="000000">
                <a:alpha val="0"/>
              </a:srgbClr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7AFDB16-E1BA-4243-861C-86E7E84B8349}" type="sibTrans" cxnId="{A8E0BF28-3610-4AA2-8550-5A66A53243E7}">
      <dgm:prSet/>
      <dgm:spPr/>
      <dgm:t>
        <a:bodyPr/>
        <a:lstStyle/>
        <a:p>
          <a:endParaRPr lang="ru-RU">
            <a:effectLst/>
          </a:endParaRPr>
        </a:p>
      </dgm:t>
    </dgm:pt>
    <dgm:pt modelId="{23D2390D-2FAA-4A12-98CE-B796528B35A0}" type="parTrans" cxnId="{E4009ADB-4743-4F0C-A13F-35905186AF95}">
      <dgm:prSet/>
      <dgm:spPr/>
      <dgm:t>
        <a:bodyPr/>
        <a:lstStyle/>
        <a:p>
          <a:endParaRPr lang="ru-RU">
            <a:effectLst/>
          </a:endParaRPr>
        </a:p>
      </dgm:t>
    </dgm:pt>
    <dgm:pt modelId="{DAECB734-B769-4DBC-B7BF-FE099DB69465}">
      <dgm:prSet custT="1"/>
      <dgm:spPr/>
      <dgm:t>
        <a:bodyPr/>
        <a:lstStyle/>
        <a:p>
          <a:pPr marL="0" marR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defRPr>
              <a:effectLst/>
            </a:defRPr>
          </a:pPr>
          <a:r>
            <a:rPr sz="1600" b="1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Оқу</a:t>
          </a:r>
          <a:r>
            <a:rPr sz="1600" b="1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600" b="1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қызметі</a:t>
          </a:r>
          <a:r>
            <a:rPr sz="1600" b="1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600" b="1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sz="1600" b="1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600" b="1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күнделікті</a:t>
          </a:r>
          <a:r>
            <a:rPr sz="1600" b="1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600" b="1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өмірде</a:t>
          </a:r>
          <a:r>
            <a:rPr sz="1600" b="1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600" b="1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ақпараттық</a:t>
          </a:r>
          <a:r>
            <a:rPr sz="1600" b="1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- </a:t>
          </a:r>
          <a:r>
            <a:rPr sz="1600" b="1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коммуникациялық</a:t>
          </a:r>
          <a:r>
            <a:rPr sz="1600" b="1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600" b="1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технологиялар</a:t>
          </a:r>
          <a:r>
            <a:rPr sz="1600" b="1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600" b="0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sz="1600" b="0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ұялы</a:t>
          </a:r>
          <a:r>
            <a:rPr sz="1600" b="0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600" b="0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телефондар</a:t>
          </a:r>
          <a:r>
            <a:rPr sz="1600" b="0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sz="1600" b="0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компьютерлер</a:t>
          </a:r>
          <a:r>
            <a:rPr sz="1600" b="0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,  </a:t>
          </a:r>
          <a:r>
            <a:rPr sz="1600" b="0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плеерлер</a:t>
          </a:r>
          <a:r>
            <a:rPr sz="1600" b="0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sz="1600" b="0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сандық</a:t>
          </a:r>
          <a:r>
            <a:rPr sz="1600" b="0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600" b="0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фотоаппараттар</a:t>
          </a:r>
          <a:r>
            <a:rPr sz="1600" b="0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sz="1600" b="0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бейне</a:t>
          </a:r>
          <a:r>
            <a:rPr sz="1600" b="0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600" b="0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камералар</a:t>
          </a:r>
          <a:r>
            <a:rPr sz="1600" b="0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600" b="0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sz="1600" b="0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600" b="0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т.б</a:t>
          </a:r>
          <a:r>
            <a:rPr sz="1600" b="0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r>
            <a:rPr sz="1600" b="0" i="1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) </a:t>
          </a:r>
          <a:r>
            <a:rPr sz="1600" b="1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құралдарын</a:t>
          </a:r>
          <a:r>
            <a:rPr sz="1600" b="1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600" b="1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тиімді</a:t>
          </a:r>
          <a:r>
            <a:rPr sz="1600" b="1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600" b="1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sz="1600" b="1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600" b="1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дұрыс</a:t>
          </a:r>
          <a:r>
            <a:rPr sz="1600" b="1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600" b="1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қолдануға</a:t>
          </a:r>
          <a:r>
            <a:rPr sz="1600" b="1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600" b="1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қажетті</a:t>
          </a:r>
          <a:r>
            <a:rPr sz="1600" b="1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r>
            <a:rPr sz="1600" b="1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дағдыларды</a:t>
          </a:r>
          <a:r>
            <a:rPr sz="1600" b="1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600" b="1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қалыптастыру</a:t>
          </a:r>
          <a:r>
            <a:rPr sz="1600" b="1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600" b="1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мен</a:t>
          </a:r>
          <a:r>
            <a:rPr sz="1600" b="1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600" b="1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дамытуға</a:t>
          </a:r>
          <a:r>
            <a:rPr sz="1600" b="1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600" b="1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ерекше</a:t>
          </a:r>
          <a:r>
            <a:rPr sz="1600" b="1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600" b="1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көңіл</a:t>
          </a:r>
          <a:r>
            <a:rPr sz="1600" b="1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600" b="1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бөлінеді</a:t>
          </a:r>
          <a:r>
            <a:rPr sz="1600" b="1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.  </a:t>
          </a:r>
          <a:endParaRPr sz="1600" b="0" i="1" u="none" strike="noStrike" dirty="0" smtId="4294967295">
            <a:effectLst/>
            <a:highlight>
              <a:srgbClr val="000000">
                <a:alpha val="0"/>
              </a:srgbClr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302F0EE-3E20-45F5-B68F-7784E0340AAF}" type="sibTrans" cxnId="{E4009ADB-4743-4F0C-A13F-35905186AF95}">
      <dgm:prSet/>
      <dgm:spPr/>
      <dgm:t>
        <a:bodyPr/>
        <a:lstStyle/>
        <a:p>
          <a:endParaRPr lang="ru-RU">
            <a:effectLst/>
          </a:endParaRPr>
        </a:p>
      </dgm:t>
    </dgm:pt>
    <dgm:pt modelId="{C8B2B9D0-18C8-479A-A46E-0E777C726EDF}" type="sibTrans" cxnId="{8B5F7797-49C1-4B64-AA41-0FEEE66B5575}">
      <dgm:prSet/>
      <dgm:spPr/>
      <dgm:t>
        <a:bodyPr/>
        <a:lstStyle/>
        <a:p>
          <a:endParaRPr lang="ru-RU">
            <a:effectLst/>
          </a:endParaRPr>
        </a:p>
      </dgm:t>
    </dgm:pt>
    <dgm:pt modelId="{F158AFE0-CDC9-4177-95A5-FE79F62E3A75}" type="parTrans" cxnId="{C934FC16-81AE-40E1-8C65-93ED482B77A0}">
      <dgm:prSet/>
      <dgm:spPr/>
      <dgm:t>
        <a:bodyPr/>
        <a:lstStyle/>
        <a:p>
          <a:endParaRPr lang="ru-RU">
            <a:effectLst/>
          </a:endParaRPr>
        </a:p>
      </dgm:t>
    </dgm:pt>
    <dgm:pt modelId="{4BDA60F9-D467-4074-97CC-BD32717B5D8F}">
      <dgm:prSet phldrT="[Текст]"/>
      <dgm:spPr/>
      <dgm:t>
        <a:bodyPr/>
        <a:lstStyle/>
        <a:p>
          <a:pPr rtl="0"/>
          <a:r>
            <a:rPr sz="1800" b="0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«</a:t>
          </a:r>
          <a:r>
            <a:rPr sz="1800" b="0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Информатика</a:t>
          </a:r>
          <a:r>
            <a:rPr sz="1800" b="0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» </a:t>
          </a:r>
          <a:r>
            <a:rPr sz="1800" b="0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пәні</a:t>
          </a:r>
          <a:endParaRPr sz="1800" b="0" i="0" u="none" strike="noStrike" dirty="0" smtId="4294967295">
            <a:effectLst/>
            <a:highlight>
              <a:srgbClr val="000000">
                <a:alpha val="0"/>
              </a:srgbClr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B9B7B91-321C-4209-807B-527559C5AA84}" type="sibTrans" cxnId="{C934FC16-81AE-40E1-8C65-93ED482B77A0}">
      <dgm:prSet/>
      <dgm:spPr/>
      <dgm:t>
        <a:bodyPr/>
        <a:lstStyle/>
        <a:p>
          <a:endParaRPr lang="ru-RU">
            <a:effectLst/>
          </a:endParaRPr>
        </a:p>
      </dgm:t>
    </dgm:pt>
    <dgm:pt modelId="{6A0D8BB6-8E90-4F4F-9618-079563D0374D}">
      <dgm:prSet phldrT="[Текст]" custT="1"/>
      <dgm:spPr/>
      <dgm:t>
        <a:bodyPr/>
        <a:lstStyle/>
        <a:p>
          <a:pPr rtl="0"/>
          <a:r>
            <a:rPr sz="1800" b="0" i="0" u="none" strike="noStrike" dirty="0" err="1" smtId="4294967295">
              <a:solidFill>
                <a:srgbClr val="FF0000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Негізгі</a:t>
          </a:r>
          <a:r>
            <a:rPr sz="1800" b="0" i="0" u="none" strike="noStrike" dirty="0" smtId="4294967295">
              <a:solidFill>
                <a:srgbClr val="FF0000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800" b="0" i="0" u="none" strike="noStrike" dirty="0" err="1" smtId="4294967295">
              <a:solidFill>
                <a:schemeClr val="tx1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sz="1800" b="0" i="0" u="none" strike="noStrike" dirty="0" smtId="4294967295">
              <a:solidFill>
                <a:srgbClr val="FF0000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800" b="0" i="0" u="none" strike="noStrike" dirty="0" err="1" smtId="4294967295">
              <a:solidFill>
                <a:srgbClr val="FF0000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жоғарғы</a:t>
          </a:r>
          <a:r>
            <a:rPr sz="1800" b="0" i="0" u="none" strike="noStrike" dirty="0" smtId="4294967295">
              <a:solidFill>
                <a:srgbClr val="FF0000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800" b="0" i="0" u="none" strike="noStrike" dirty="0" err="1" smtId="4294967295">
              <a:solidFill>
                <a:schemeClr val="tx1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мектепте</a:t>
          </a:r>
          <a:r>
            <a:rPr sz="1800" b="0" i="0" u="none" strike="noStrike" dirty="0" smtId="4294967295">
              <a:solidFill>
                <a:srgbClr val="FF0000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800" b="0" i="0" u="none" strike="noStrike" dirty="0" err="1" smtClean="0" smtId="4294967295">
              <a:solidFill>
                <a:schemeClr val="tx1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оқытылады</a:t>
          </a:r>
          <a:r>
            <a:rPr sz="1800" b="0" i="0" u="none" strike="noStrike" dirty="0" smtClean="0" smtId="4294967295">
              <a:solidFill>
                <a:srgbClr val="FF0000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sz="1800" b="0" i="0" u="none" strike="noStrike" dirty="0" smtId="4294967295">
            <a:solidFill>
              <a:srgbClr val="FF0000"/>
            </a:solidFill>
            <a:effectLst/>
            <a:highlight>
              <a:srgbClr val="000000">
                <a:alpha val="0"/>
              </a:srgbClr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7A37E27-069F-4226-A302-7EF45EDF8504}" type="sibTrans" cxnId="{5EBB9D35-E9B1-4CC1-B380-EB06510F66B9}">
      <dgm:prSet/>
      <dgm:spPr/>
      <dgm:t>
        <a:bodyPr/>
        <a:lstStyle/>
        <a:p>
          <a:endParaRPr lang="ru-RU">
            <a:effectLst/>
          </a:endParaRPr>
        </a:p>
      </dgm:t>
    </dgm:pt>
    <dgm:pt modelId="{9983554B-660E-4939-BB80-E11513C4F5D7}" type="parTrans" cxnId="{5EBB9D35-E9B1-4CC1-B380-EB06510F66B9}">
      <dgm:prSet/>
      <dgm:spPr/>
      <dgm:t>
        <a:bodyPr/>
        <a:lstStyle/>
        <a:p>
          <a:endParaRPr lang="ru-RU">
            <a:effectLst/>
          </a:endParaRPr>
        </a:p>
      </dgm:t>
    </dgm:pt>
    <dgm:pt modelId="{7EF96083-6C4B-4BCB-8500-E01A72D42FB2}">
      <dgm:prSet custT="1"/>
      <dgm:spPr/>
      <dgm:t>
        <a:bodyPr/>
        <a:lstStyle/>
        <a:p>
          <a:pPr algn="l" rtl="0"/>
          <a:r>
            <a:rPr sz="1600" b="1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Компьютердің</a:t>
          </a:r>
          <a:r>
            <a:rPr sz="1600" b="1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600" b="1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көмегімен</a:t>
          </a:r>
          <a:r>
            <a:rPr sz="1600" b="1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600" b="1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ақпаратты</a:t>
          </a:r>
          <a:r>
            <a:rPr sz="1600" b="1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600" b="1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түрлендіру</a:t>
          </a:r>
          <a:r>
            <a:rPr sz="1600" b="1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600" b="1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әдістері</a:t>
          </a:r>
          <a:r>
            <a:rPr sz="1600" b="1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600" b="1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мен</a:t>
          </a:r>
          <a:r>
            <a:rPr sz="1600" b="1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600" b="1" i="0" u="none" strike="noStrike" dirty="0" err="1" smtClean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үдерістері</a:t>
          </a:r>
          <a:r>
            <a:rPr lang="ru-RU" sz="1600" b="1" i="0" u="none" strike="noStrike" dirty="0" smtClean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н</a:t>
          </a:r>
          <a:r>
            <a:rPr sz="1600" b="1" i="0" u="none" strike="noStrike" dirty="0" smtClean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600" b="1" i="0" u="none" strike="noStrike" dirty="0" err="1" smtClean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оқ</a:t>
          </a:r>
          <a:r>
            <a:rPr lang="ru-RU" sz="1600" b="1" i="0" u="none" strike="noStrike" dirty="0" err="1" smtClean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ыту</a:t>
          </a:r>
          <a:r>
            <a:rPr sz="1600" b="1" i="0" u="none" strike="noStrike" dirty="0" err="1" smtClean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ға</a:t>
          </a:r>
          <a:r>
            <a:rPr sz="1600" b="1" i="0" u="none" strike="noStrike" dirty="0" smtClean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600" b="1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ерекше</a:t>
          </a:r>
          <a:r>
            <a:rPr sz="1600" b="1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600" b="1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көңіл</a:t>
          </a:r>
          <a:r>
            <a:rPr sz="1600" b="1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600" b="1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бөлінеді</a:t>
          </a:r>
          <a:r>
            <a:rPr sz="1600" b="1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gm:t>
    </dgm:pt>
    <dgm:pt modelId="{324424C9-CD68-4661-BB06-BAC14F606C48}" type="sibTrans" cxnId="{295FEAF3-9E5C-49B0-A159-E1BFF486E841}">
      <dgm:prSet/>
      <dgm:spPr/>
      <dgm:t>
        <a:bodyPr/>
        <a:lstStyle/>
        <a:p>
          <a:endParaRPr lang="ru-RU">
            <a:effectLst/>
          </a:endParaRPr>
        </a:p>
      </dgm:t>
    </dgm:pt>
    <dgm:pt modelId="{A3207EEF-EF2A-4CC5-8E17-9D4B9FB598E3}" type="parTrans" cxnId="{295FEAF3-9E5C-49B0-A159-E1BFF486E841}">
      <dgm:prSet/>
      <dgm:spPr/>
      <dgm:t>
        <a:bodyPr/>
        <a:lstStyle/>
        <a:p>
          <a:endParaRPr lang="ru-RU">
            <a:effectLst/>
          </a:endParaRPr>
        </a:p>
      </dgm:t>
    </dgm:pt>
    <dgm:pt modelId="{E29F69A2-E9CD-413D-B874-A2D70BA6E53B}" type="pres">
      <dgm:prSet presAssocID="{589973FA-91B3-4209-B4AA-0BBCADC9A1E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>
            <a:effectLst/>
          </a:endParaRPr>
        </a:p>
      </dgm:t>
    </dgm:pt>
    <dgm:pt modelId="{07EF1C27-A7F4-49EB-B29B-42971F6A3097}" type="pres">
      <dgm:prSet presAssocID="{9D7BE268-C6D8-4EFC-A0FB-45D49D07D1E6}" presName="root" presStyleCnt="0"/>
      <dgm:spPr/>
      <dgm:t>
        <a:bodyPr/>
        <a:lstStyle/>
        <a:p>
          <a:endParaRPr/>
        </a:p>
      </dgm:t>
    </dgm:pt>
    <dgm:pt modelId="{A7A5BE30-B769-4106-950F-ED088562CE5C}" type="pres">
      <dgm:prSet presAssocID="{9D7BE268-C6D8-4EFC-A0FB-45D49D07D1E6}" presName="rootComposite" presStyleCnt="0"/>
      <dgm:spPr/>
      <dgm:t>
        <a:bodyPr/>
        <a:lstStyle/>
        <a:p>
          <a:endParaRPr/>
        </a:p>
      </dgm:t>
    </dgm:pt>
    <dgm:pt modelId="{9BDB087B-15B0-44AE-B771-26DC8954A3EB}" type="pres">
      <dgm:prSet presAssocID="{9D7BE268-C6D8-4EFC-A0FB-45D49D07D1E6}" presName="rootText" presStyleLbl="node1" presStyleIdx="0" presStyleCnt="2" custLinFactNeighborX="-12342"/>
      <dgm:spPr/>
      <dgm:t>
        <a:bodyPr/>
        <a:lstStyle/>
        <a:p>
          <a:endParaRPr lang="ru-RU">
            <a:effectLst/>
          </a:endParaRPr>
        </a:p>
      </dgm:t>
    </dgm:pt>
    <dgm:pt modelId="{278FEB9B-4C54-4EAF-9CCF-305CF849FEDD}" type="pres">
      <dgm:prSet presAssocID="{9D7BE268-C6D8-4EFC-A0FB-45D49D07D1E6}" presName="rootConnector" presStyleLbl="node1" presStyleIdx="0" presStyleCnt="2"/>
      <dgm:spPr/>
      <dgm:t>
        <a:bodyPr/>
        <a:lstStyle/>
        <a:p>
          <a:endParaRPr lang="ru-RU">
            <a:effectLst/>
          </a:endParaRPr>
        </a:p>
      </dgm:t>
    </dgm:pt>
    <dgm:pt modelId="{3A0C85FC-BC72-406F-9E7B-3B9A5216F076}" type="pres">
      <dgm:prSet presAssocID="{9D7BE268-C6D8-4EFC-A0FB-45D49D07D1E6}" presName="childShape" presStyleCnt="0"/>
      <dgm:spPr/>
      <dgm:t>
        <a:bodyPr/>
        <a:lstStyle/>
        <a:p>
          <a:endParaRPr/>
        </a:p>
      </dgm:t>
    </dgm:pt>
    <dgm:pt modelId="{3902ED48-C397-4A69-B0FA-7847496CA4FD}" type="pres">
      <dgm:prSet presAssocID="{57812B37-A65C-4BC3-BECF-CBB14D21A607}" presName="Name13" presStyleLbl="parChTrans1D2" presStyleIdx="0" presStyleCnt="4"/>
      <dgm:spPr/>
      <dgm:t>
        <a:bodyPr/>
        <a:lstStyle/>
        <a:p>
          <a:endParaRPr lang="ru-RU">
            <a:effectLst/>
          </a:endParaRPr>
        </a:p>
      </dgm:t>
    </dgm:pt>
    <dgm:pt modelId="{93F2C4B2-6F13-4760-A30C-2C7709D9AF6E}" type="pres">
      <dgm:prSet presAssocID="{22AFB399-D1B6-4DF5-BE16-D9F1631BFF89}" presName="childText" presStyleLbl="bgAcc1" presStyleIdx="0" presStyleCnt="4" custScaleX="200221" custLinFactNeighborX="4808" custLinFactNeighborY="-3362">
        <dgm:presLayoutVars>
          <dgm:bulletEnabled val="1"/>
        </dgm:presLayoutVars>
      </dgm:prSet>
      <dgm:spPr/>
      <dgm:t>
        <a:bodyPr/>
        <a:lstStyle/>
        <a:p>
          <a:endParaRPr lang="ru-RU">
            <a:effectLst/>
          </a:endParaRPr>
        </a:p>
      </dgm:t>
    </dgm:pt>
    <dgm:pt modelId="{9217137E-1540-4D24-ACB4-86E03A312902}" type="pres">
      <dgm:prSet presAssocID="{23D2390D-2FAA-4A12-98CE-B796528B35A0}" presName="Name13" presStyleLbl="parChTrans1D2" presStyleIdx="1" presStyleCnt="4"/>
      <dgm:spPr/>
      <dgm:t>
        <a:bodyPr/>
        <a:lstStyle/>
        <a:p>
          <a:endParaRPr lang="ru-RU">
            <a:effectLst/>
          </a:endParaRPr>
        </a:p>
      </dgm:t>
    </dgm:pt>
    <dgm:pt modelId="{FDC236A0-464B-4598-A071-9ACBF1BF8F7F}" type="pres">
      <dgm:prSet presAssocID="{DAECB734-B769-4DBC-B7BF-FE099DB69465}" presName="childText" presStyleLbl="bgAcc1" presStyleIdx="1" presStyleCnt="4" custScaleX="237918" custScaleY="205539" custLinFactNeighborX="529" custLinFactNeighborY="8582">
        <dgm:presLayoutVars>
          <dgm:bulletEnabled val="1"/>
        </dgm:presLayoutVars>
      </dgm:prSet>
      <dgm:spPr/>
      <dgm:t>
        <a:bodyPr/>
        <a:lstStyle/>
        <a:p>
          <a:endParaRPr lang="ru-RU">
            <a:effectLst/>
          </a:endParaRPr>
        </a:p>
      </dgm:t>
    </dgm:pt>
    <dgm:pt modelId="{08BC8060-1ECA-4E99-8CF8-0D75FC239128}" type="pres">
      <dgm:prSet presAssocID="{4BDA60F9-D467-4074-97CC-BD32717B5D8F}" presName="root" presStyleCnt="0"/>
      <dgm:spPr/>
      <dgm:t>
        <a:bodyPr/>
        <a:lstStyle/>
        <a:p>
          <a:endParaRPr/>
        </a:p>
      </dgm:t>
    </dgm:pt>
    <dgm:pt modelId="{12C626C2-3D4C-410F-AE3D-AF199AA7D286}" type="pres">
      <dgm:prSet presAssocID="{4BDA60F9-D467-4074-97CC-BD32717B5D8F}" presName="rootComposite" presStyleCnt="0"/>
      <dgm:spPr/>
      <dgm:t>
        <a:bodyPr/>
        <a:lstStyle/>
        <a:p>
          <a:endParaRPr/>
        </a:p>
      </dgm:t>
    </dgm:pt>
    <dgm:pt modelId="{251A9418-6F4D-4C6A-9409-92850AD09EC8}" type="pres">
      <dgm:prSet presAssocID="{4BDA60F9-D467-4074-97CC-BD32717B5D8F}" presName="rootText" presStyleLbl="node1" presStyleIdx="1" presStyleCnt="2"/>
      <dgm:spPr/>
      <dgm:t>
        <a:bodyPr/>
        <a:lstStyle/>
        <a:p>
          <a:endParaRPr lang="ru-RU">
            <a:effectLst/>
          </a:endParaRPr>
        </a:p>
      </dgm:t>
    </dgm:pt>
    <dgm:pt modelId="{049389D9-BD8A-4461-965E-87EDE9C65EFF}" type="pres">
      <dgm:prSet presAssocID="{4BDA60F9-D467-4074-97CC-BD32717B5D8F}" presName="rootConnector" presStyleLbl="node1" presStyleIdx="1" presStyleCnt="2"/>
      <dgm:spPr/>
      <dgm:t>
        <a:bodyPr/>
        <a:lstStyle/>
        <a:p>
          <a:endParaRPr lang="ru-RU">
            <a:effectLst/>
          </a:endParaRPr>
        </a:p>
      </dgm:t>
    </dgm:pt>
    <dgm:pt modelId="{BECFE514-F52D-4361-BF5A-320841D29943}" type="pres">
      <dgm:prSet presAssocID="{4BDA60F9-D467-4074-97CC-BD32717B5D8F}" presName="childShape" presStyleCnt="0"/>
      <dgm:spPr/>
      <dgm:t>
        <a:bodyPr/>
        <a:lstStyle/>
        <a:p>
          <a:endParaRPr/>
        </a:p>
      </dgm:t>
    </dgm:pt>
    <dgm:pt modelId="{53D09ABD-F2BB-41BE-97E5-ACE1B0A659E6}" type="pres">
      <dgm:prSet presAssocID="{9983554B-660E-4939-BB80-E11513C4F5D7}" presName="Name13" presStyleLbl="parChTrans1D2" presStyleIdx="2" presStyleCnt="4"/>
      <dgm:spPr/>
      <dgm:t>
        <a:bodyPr/>
        <a:lstStyle/>
        <a:p>
          <a:endParaRPr lang="ru-RU">
            <a:effectLst/>
          </a:endParaRPr>
        </a:p>
      </dgm:t>
    </dgm:pt>
    <dgm:pt modelId="{2DA98E52-DE4A-4356-B98E-FAFA539D3ACC}" type="pres">
      <dgm:prSet presAssocID="{6A0D8BB6-8E90-4F4F-9618-079563D0374D}" presName="childText" presStyleLbl="bgAcc1" presStyleIdx="2" presStyleCnt="4" custScaleX="215977">
        <dgm:presLayoutVars>
          <dgm:bulletEnabled val="1"/>
        </dgm:presLayoutVars>
      </dgm:prSet>
      <dgm:spPr/>
      <dgm:t>
        <a:bodyPr/>
        <a:lstStyle/>
        <a:p>
          <a:endParaRPr lang="ru-RU">
            <a:effectLst/>
          </a:endParaRPr>
        </a:p>
      </dgm:t>
    </dgm:pt>
    <dgm:pt modelId="{078B4B66-134B-496D-95D2-26C7BBA8D3B8}" type="pres">
      <dgm:prSet presAssocID="{A3207EEF-EF2A-4CC5-8E17-9D4B9FB598E3}" presName="Name13" presStyleLbl="parChTrans1D2" presStyleIdx="3" presStyleCnt="4"/>
      <dgm:spPr/>
      <dgm:t>
        <a:bodyPr/>
        <a:lstStyle/>
        <a:p>
          <a:endParaRPr lang="ru-RU">
            <a:effectLst/>
          </a:endParaRPr>
        </a:p>
      </dgm:t>
    </dgm:pt>
    <dgm:pt modelId="{8BB5BD60-C543-485A-AAC8-7444594EF9EA}" type="pres">
      <dgm:prSet presAssocID="{7EF96083-6C4B-4BCB-8500-E01A72D42FB2}" presName="childText" presStyleLbl="bgAcc1" presStyleIdx="3" presStyleCnt="4" custScaleX="219076" custScaleY="88145" custLinFactNeighborX="-3310" custLinFactNeighborY="56512">
        <dgm:presLayoutVars>
          <dgm:bulletEnabled val="1"/>
        </dgm:presLayoutVars>
      </dgm:prSet>
      <dgm:spPr/>
      <dgm:t>
        <a:bodyPr/>
        <a:lstStyle/>
        <a:p>
          <a:endParaRPr lang="ru-RU">
            <a:effectLst/>
          </a:endParaRPr>
        </a:p>
      </dgm:t>
    </dgm:pt>
  </dgm:ptLst>
  <dgm:cxnLst>
    <dgm:cxn modelId="{A35ED872-6740-4915-9F20-158EA7A17786}" type="presOf" srcId="{9D7BE268-C6D8-4EFC-A0FB-45D49D07D1E6}" destId="{278FEB9B-4C54-4EAF-9CCF-305CF849FEDD}" srcOrd="1" destOrd="0" presId="urn:microsoft.com/office/officeart/2005/8/layout/hierarchy3"/>
    <dgm:cxn modelId="{D1EF47DD-DB00-4E09-A851-449A30518853}" type="presOf" srcId="{6A0D8BB6-8E90-4F4F-9618-079563D0374D}" destId="{2DA98E52-DE4A-4356-B98E-FAFA539D3ACC}" srcOrd="0" destOrd="0" presId="urn:microsoft.com/office/officeart/2005/8/layout/hierarchy3"/>
    <dgm:cxn modelId="{5F9CE581-CB75-40EC-BC07-EC4D9A9B05D9}" type="presOf" srcId="{22AFB399-D1B6-4DF5-BE16-D9F1631BFF89}" destId="{93F2C4B2-6F13-4760-A30C-2C7709D9AF6E}" srcOrd="0" destOrd="0" presId="urn:microsoft.com/office/officeart/2005/8/layout/hierarchy3"/>
    <dgm:cxn modelId="{FD446EAF-9F40-465B-B804-7CA907B60595}" type="presOf" srcId="{DAECB734-B769-4DBC-B7BF-FE099DB69465}" destId="{FDC236A0-464B-4598-A071-9ACBF1BF8F7F}" srcOrd="0" destOrd="0" presId="urn:microsoft.com/office/officeart/2005/8/layout/hierarchy3"/>
    <dgm:cxn modelId="{FFA873BD-D749-4A47-8F70-303660FAC1CC}" type="presOf" srcId="{A3207EEF-EF2A-4CC5-8E17-9D4B9FB598E3}" destId="{078B4B66-134B-496D-95D2-26C7BBA8D3B8}" srcOrd="0" destOrd="0" presId="urn:microsoft.com/office/officeart/2005/8/layout/hierarchy3"/>
    <dgm:cxn modelId="{C934FC16-81AE-40E1-8C65-93ED482B77A0}" srcId="{589973FA-91B3-4209-B4AA-0BBCADC9A1E2}" destId="{4BDA60F9-D467-4074-97CC-BD32717B5D8F}" srcOrd="1" destOrd="0" parTransId="{F158AFE0-CDC9-4177-95A5-FE79F62E3A75}" sibTransId="{DB9B7B91-321C-4209-807B-527559C5AA84}"/>
    <dgm:cxn modelId="{4A98088B-A445-4CFF-B5A2-2158F81D16AF}" type="presOf" srcId="{7EF96083-6C4B-4BCB-8500-E01A72D42FB2}" destId="{8BB5BD60-C543-485A-AAC8-7444594EF9EA}" srcOrd="0" destOrd="0" presId="urn:microsoft.com/office/officeart/2005/8/layout/hierarchy3"/>
    <dgm:cxn modelId="{DD5AC434-4CC3-46BA-8B16-B4860F0FDF25}" type="presOf" srcId="{4BDA60F9-D467-4074-97CC-BD32717B5D8F}" destId="{049389D9-BD8A-4461-965E-87EDE9C65EFF}" srcOrd="1" destOrd="0" presId="urn:microsoft.com/office/officeart/2005/8/layout/hierarchy3"/>
    <dgm:cxn modelId="{1F75EFEC-050C-4CA4-9BC2-9F7E5EC1EE44}" type="presOf" srcId="{589973FA-91B3-4209-B4AA-0BBCADC9A1E2}" destId="{E29F69A2-E9CD-413D-B874-A2D70BA6E53B}" srcOrd="0" destOrd="0" presId="urn:microsoft.com/office/officeart/2005/8/layout/hierarchy3"/>
    <dgm:cxn modelId="{E4009ADB-4743-4F0C-A13F-35905186AF95}" srcId="{9D7BE268-C6D8-4EFC-A0FB-45D49D07D1E6}" destId="{DAECB734-B769-4DBC-B7BF-FE099DB69465}" srcOrd="1" destOrd="0" parTransId="{23D2390D-2FAA-4A12-98CE-B796528B35A0}" sibTransId="{7302F0EE-3E20-45F5-B68F-7784E0340AAF}"/>
    <dgm:cxn modelId="{5C98CDAE-D349-43F7-8502-D6CA0BA5DF92}" type="presOf" srcId="{9D7BE268-C6D8-4EFC-A0FB-45D49D07D1E6}" destId="{9BDB087B-15B0-44AE-B771-26DC8954A3EB}" srcOrd="0" destOrd="0" presId="urn:microsoft.com/office/officeart/2005/8/layout/hierarchy3"/>
    <dgm:cxn modelId="{A8E0BF28-3610-4AA2-8550-5A66A53243E7}" srcId="{9D7BE268-C6D8-4EFC-A0FB-45D49D07D1E6}" destId="{22AFB399-D1B6-4DF5-BE16-D9F1631BFF89}" srcOrd="0" destOrd="0" parTransId="{57812B37-A65C-4BC3-BECF-CBB14D21A607}" sibTransId="{F7AFDB16-E1BA-4243-861C-86E7E84B8349}"/>
    <dgm:cxn modelId="{5AE398E8-FB56-4FC7-B2B4-1FEF4948D8F0}" type="presOf" srcId="{4BDA60F9-D467-4074-97CC-BD32717B5D8F}" destId="{251A9418-6F4D-4C6A-9409-92850AD09EC8}" srcOrd="0" destOrd="0" presId="urn:microsoft.com/office/officeart/2005/8/layout/hierarchy3"/>
    <dgm:cxn modelId="{62278541-C585-415A-B91A-72D638B77738}" type="presOf" srcId="{9983554B-660E-4939-BB80-E11513C4F5D7}" destId="{53D09ABD-F2BB-41BE-97E5-ACE1B0A659E6}" srcOrd="0" destOrd="0" presId="urn:microsoft.com/office/officeart/2005/8/layout/hierarchy3"/>
    <dgm:cxn modelId="{5EBB9D35-E9B1-4CC1-B380-EB06510F66B9}" srcId="{4BDA60F9-D467-4074-97CC-BD32717B5D8F}" destId="{6A0D8BB6-8E90-4F4F-9618-079563D0374D}" srcOrd="0" destOrd="0" parTransId="{9983554B-660E-4939-BB80-E11513C4F5D7}" sibTransId="{67A37E27-069F-4226-A302-7EF45EDF8504}"/>
    <dgm:cxn modelId="{CBE4C94E-1427-4970-B795-9DCBA2FC7D8F}" type="presOf" srcId="{23D2390D-2FAA-4A12-98CE-B796528B35A0}" destId="{9217137E-1540-4D24-ACB4-86E03A312902}" srcOrd="0" destOrd="0" presId="urn:microsoft.com/office/officeart/2005/8/layout/hierarchy3"/>
    <dgm:cxn modelId="{8B5F7797-49C1-4B64-AA41-0FEEE66B5575}" srcId="{589973FA-91B3-4209-B4AA-0BBCADC9A1E2}" destId="{9D7BE268-C6D8-4EFC-A0FB-45D49D07D1E6}" srcOrd="0" destOrd="0" parTransId="{4937B821-9107-4268-8AB0-9BAAB313AD5B}" sibTransId="{C8B2B9D0-18C8-479A-A46E-0E777C726EDF}"/>
    <dgm:cxn modelId="{E5186FC2-23E5-4558-AA54-C5EA5B46DA73}" type="presOf" srcId="{57812B37-A65C-4BC3-BECF-CBB14D21A607}" destId="{3902ED48-C397-4A69-B0FA-7847496CA4FD}" srcOrd="0" destOrd="0" presId="urn:microsoft.com/office/officeart/2005/8/layout/hierarchy3"/>
    <dgm:cxn modelId="{295FEAF3-9E5C-49B0-A159-E1BFF486E841}" srcId="{4BDA60F9-D467-4074-97CC-BD32717B5D8F}" destId="{7EF96083-6C4B-4BCB-8500-E01A72D42FB2}" srcOrd="1" destOrd="0" parTransId="{A3207EEF-EF2A-4CC5-8E17-9D4B9FB598E3}" sibTransId="{324424C9-CD68-4661-BB06-BAC14F606C48}"/>
    <dgm:cxn modelId="{7AAE8F2B-17C5-422C-9627-42115F9DC475}" type="presParOf" srcId="{E29F69A2-E9CD-413D-B874-A2D70BA6E53B}" destId="{07EF1C27-A7F4-49EB-B29B-42971F6A3097}" srcOrd="0" destOrd="0" presId="urn:microsoft.com/office/officeart/2005/8/layout/hierarchy3"/>
    <dgm:cxn modelId="{350B3F63-09ED-4EC7-B76F-142F08AC41DD}" type="presParOf" srcId="{07EF1C27-A7F4-49EB-B29B-42971F6A3097}" destId="{A7A5BE30-B769-4106-950F-ED088562CE5C}" srcOrd="0" destOrd="0" presId="urn:microsoft.com/office/officeart/2005/8/layout/hierarchy3"/>
    <dgm:cxn modelId="{AEF30AD7-F69F-4EC4-A69A-DE8F6338516F}" type="presParOf" srcId="{A7A5BE30-B769-4106-950F-ED088562CE5C}" destId="{9BDB087B-15B0-44AE-B771-26DC8954A3EB}" srcOrd="0" destOrd="0" presId="urn:microsoft.com/office/officeart/2005/8/layout/hierarchy3"/>
    <dgm:cxn modelId="{59135E35-506D-4087-A5B2-354FED2D9558}" type="presParOf" srcId="{A7A5BE30-B769-4106-950F-ED088562CE5C}" destId="{278FEB9B-4C54-4EAF-9CCF-305CF849FEDD}" srcOrd="1" destOrd="0" presId="urn:microsoft.com/office/officeart/2005/8/layout/hierarchy3"/>
    <dgm:cxn modelId="{23973977-33F7-42E2-AF80-382F9241E437}" type="presParOf" srcId="{07EF1C27-A7F4-49EB-B29B-42971F6A3097}" destId="{3A0C85FC-BC72-406F-9E7B-3B9A5216F076}" srcOrd="1" destOrd="0" presId="urn:microsoft.com/office/officeart/2005/8/layout/hierarchy3"/>
    <dgm:cxn modelId="{84D0F96D-B63E-487E-ACB5-E004C0DDA919}" type="presParOf" srcId="{3A0C85FC-BC72-406F-9E7B-3B9A5216F076}" destId="{3902ED48-C397-4A69-B0FA-7847496CA4FD}" srcOrd="0" destOrd="0" presId="urn:microsoft.com/office/officeart/2005/8/layout/hierarchy3"/>
    <dgm:cxn modelId="{CCBE1915-202B-4431-AB1C-82F69D91887C}" type="presParOf" srcId="{3A0C85FC-BC72-406F-9E7B-3B9A5216F076}" destId="{93F2C4B2-6F13-4760-A30C-2C7709D9AF6E}" srcOrd="1" destOrd="0" presId="urn:microsoft.com/office/officeart/2005/8/layout/hierarchy3"/>
    <dgm:cxn modelId="{07BC4EAF-6E81-4B86-99C2-F1D637E8F5D3}" type="presParOf" srcId="{3A0C85FC-BC72-406F-9E7B-3B9A5216F076}" destId="{9217137E-1540-4D24-ACB4-86E03A312902}" srcOrd="2" destOrd="0" presId="urn:microsoft.com/office/officeart/2005/8/layout/hierarchy3"/>
    <dgm:cxn modelId="{58DDB02B-4FCD-45D7-985E-D747A31EFB71}" type="presParOf" srcId="{3A0C85FC-BC72-406F-9E7B-3B9A5216F076}" destId="{FDC236A0-464B-4598-A071-9ACBF1BF8F7F}" srcOrd="3" destOrd="0" presId="urn:microsoft.com/office/officeart/2005/8/layout/hierarchy3"/>
    <dgm:cxn modelId="{9DDB3251-51AC-4968-AFF7-09D2B73CFA60}" type="presParOf" srcId="{E29F69A2-E9CD-413D-B874-A2D70BA6E53B}" destId="{08BC8060-1ECA-4E99-8CF8-0D75FC239128}" srcOrd="1" destOrd="0" presId="urn:microsoft.com/office/officeart/2005/8/layout/hierarchy3"/>
    <dgm:cxn modelId="{958E7683-B6E2-4095-BA84-BF382369ED31}" type="presParOf" srcId="{08BC8060-1ECA-4E99-8CF8-0D75FC239128}" destId="{12C626C2-3D4C-410F-AE3D-AF199AA7D286}" srcOrd="0" destOrd="0" presId="urn:microsoft.com/office/officeart/2005/8/layout/hierarchy3"/>
    <dgm:cxn modelId="{E39A0A87-3D26-4AF5-B8DB-2F16129FCFF0}" type="presParOf" srcId="{12C626C2-3D4C-410F-AE3D-AF199AA7D286}" destId="{251A9418-6F4D-4C6A-9409-92850AD09EC8}" srcOrd="0" destOrd="0" presId="urn:microsoft.com/office/officeart/2005/8/layout/hierarchy3"/>
    <dgm:cxn modelId="{E335CACC-2AA8-44B4-8B37-3148BB88658D}" type="presParOf" srcId="{12C626C2-3D4C-410F-AE3D-AF199AA7D286}" destId="{049389D9-BD8A-4461-965E-87EDE9C65EFF}" srcOrd="1" destOrd="0" presId="urn:microsoft.com/office/officeart/2005/8/layout/hierarchy3"/>
    <dgm:cxn modelId="{8A4A23A0-D93F-404F-BF95-A2C07C5899CA}" type="presParOf" srcId="{08BC8060-1ECA-4E99-8CF8-0D75FC239128}" destId="{BECFE514-F52D-4361-BF5A-320841D29943}" srcOrd="1" destOrd="0" presId="urn:microsoft.com/office/officeart/2005/8/layout/hierarchy3"/>
    <dgm:cxn modelId="{F18A9C7B-B528-403C-84A1-80DBFD3DD9F4}" type="presParOf" srcId="{BECFE514-F52D-4361-BF5A-320841D29943}" destId="{53D09ABD-F2BB-41BE-97E5-ACE1B0A659E6}" srcOrd="0" destOrd="0" presId="urn:microsoft.com/office/officeart/2005/8/layout/hierarchy3"/>
    <dgm:cxn modelId="{787BED39-12D0-4D8F-8710-992F2278F654}" type="presParOf" srcId="{BECFE514-F52D-4361-BF5A-320841D29943}" destId="{2DA98E52-DE4A-4356-B98E-FAFA539D3ACC}" srcOrd="1" destOrd="0" presId="urn:microsoft.com/office/officeart/2005/8/layout/hierarchy3"/>
    <dgm:cxn modelId="{389999C9-D980-467E-925F-A8C1C36535C9}" type="presParOf" srcId="{BECFE514-F52D-4361-BF5A-320841D29943}" destId="{078B4B66-134B-496D-95D2-26C7BBA8D3B8}" srcOrd="2" destOrd="0" presId="urn:microsoft.com/office/officeart/2005/8/layout/hierarchy3"/>
    <dgm:cxn modelId="{6F61105B-AF38-4F33-ACF4-F615D275D711}" type="presParOf" srcId="{BECFE514-F52D-4361-BF5A-320841D29943}" destId="{8BB5BD60-C543-485A-AAC8-7444594EF9EA}" srcOrd="3" destOrd="0" presId="urn:microsoft.com/office/officeart/2005/8/layout/hierarchy3"/>
  </dgm:cxnLst>
  <dgm:bg/>
  <dgm:whole>
    <a:ln/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F0C80F6-E11C-4061-A9FE-49D9EA2FC430}" type="doc">
      <dgm:prSet loTypeId="urn:microsoft.com/office/officeart/2005/8/layout/lProcess3" loCatId="process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>
            <a:effectLst/>
          </a:endParaRPr>
        </a:p>
      </dgm:t>
    </dgm:pt>
    <dgm:pt modelId="{32652630-A711-44DA-BCDE-A034237586C9}" type="parTrans" cxnId="{B37789CE-C682-498C-88F8-894D6D518E3D}">
      <dgm:prSet/>
      <dgm:spPr/>
      <dgm:t>
        <a:bodyPr/>
        <a:lstStyle/>
        <a:p>
          <a:endParaRPr lang="ru-RU">
            <a:effectLst/>
          </a:endParaRPr>
        </a:p>
      </dgm:t>
    </dgm:pt>
    <dgm:pt modelId="{D8558061-0C85-4519-930A-35835B1BDECB}">
      <dgm:prSet phldrT="[Текст]"/>
      <dgm:spPr/>
      <dgm:t>
        <a:bodyPr/>
        <a:lstStyle/>
        <a:p>
          <a:pPr rtl="0"/>
          <a:r>
            <a:rPr lang="kk-KZ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Компьютер </a:t>
          </a:r>
          <a:endParaRPr sz="1800" b="0" i="0" u="none" strike="noStrike" dirty="0" smtId="4294967295">
            <a:effectLst/>
            <a:highlight>
              <a:srgbClr val="000000">
                <a:alpha val="0"/>
              </a:srgbClr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E6B1863-8B23-4E06-B314-52339936F811}" type="parTrans" cxnId="{AC56226C-FEBE-4BCD-B2DC-61B396161EE7}">
      <dgm:prSet/>
      <dgm:spPr/>
      <dgm:t>
        <a:bodyPr/>
        <a:lstStyle/>
        <a:p>
          <a:endParaRPr lang="ru-RU">
            <a:effectLst/>
          </a:endParaRPr>
        </a:p>
      </dgm:t>
    </dgm:pt>
    <dgm:pt modelId="{340DFA88-27DF-4DF9-81BF-17229F74DB5C}">
      <dgm:prSet phldrT="[Текст]" custT="1"/>
      <dgm:spPr/>
      <dgm:t>
        <a:bodyPr/>
        <a:lstStyle/>
        <a:p>
          <a:pPr rtl="0"/>
          <a:r>
            <a:rPr lang="kk-KZ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Компьютердің құрылғылары</a:t>
          </a:r>
          <a:endParaRPr sz="1200" b="0" i="0" u="none" strike="noStrike" dirty="0" smtId="4294967295">
            <a:effectLst/>
            <a:highlight>
              <a:srgbClr val="000000">
                <a:alpha val="0"/>
              </a:srgbClr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rtl="0"/>
          <a:r>
            <a:rPr lang="kk-KZ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Программалық қамтамасыз ету </a:t>
          </a:r>
          <a:endParaRPr sz="1200" b="0" i="0" u="none" strike="noStrike" dirty="0" smtId="4294967295">
            <a:effectLst/>
            <a:highlight>
              <a:srgbClr val="000000">
                <a:alpha val="0"/>
              </a:srgbClr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rtl="0"/>
          <a:r>
            <a:rPr lang="kk-KZ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Қауіпсіздік техникасы</a:t>
          </a:r>
          <a:endParaRPr sz="1200" b="0" i="0" u="none" strike="noStrike" dirty="0" smtId="4294967295">
            <a:effectLst/>
            <a:highlight>
              <a:srgbClr val="000000">
                <a:alpha val="0"/>
              </a:srgbClr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20AF382-E88B-438E-9F8B-7E62CB0CD158}" type="sibTrans" cxnId="{AC56226C-FEBE-4BCD-B2DC-61B396161EE7}">
      <dgm:prSet/>
      <dgm:spPr/>
      <dgm:t>
        <a:bodyPr/>
        <a:lstStyle/>
        <a:p>
          <a:endParaRPr lang="ru-RU">
            <a:effectLst/>
          </a:endParaRPr>
        </a:p>
      </dgm:t>
    </dgm:pt>
    <dgm:pt modelId="{158AC938-9F7C-4E50-ABF2-87E887F77B43}" type="parTrans" cxnId="{A5CF8F24-A37E-4F9B-A3A5-1FDD50BC2352}">
      <dgm:prSet/>
      <dgm:spPr/>
      <dgm:t>
        <a:bodyPr/>
        <a:lstStyle/>
        <a:p>
          <a:endParaRPr lang="ru-RU">
            <a:effectLst/>
          </a:endParaRPr>
        </a:p>
      </dgm:t>
    </dgm:pt>
    <dgm:pt modelId="{C23567CD-1D00-4D51-8DFB-C953F9D95E3A}">
      <dgm:prSet phldrT="[Текст]" custT="1"/>
      <dgm:spPr/>
      <dgm:t>
        <a:bodyPr/>
        <a:lstStyle/>
        <a:p>
          <a:pPr algn="l" rtl="0"/>
          <a:r>
            <a:rPr sz="1200" b="0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- </a:t>
          </a:r>
          <a:r>
            <a:rPr sz="1200" b="0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Компьютер</a:t>
          </a:r>
          <a:r>
            <a:rPr sz="1200" b="0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sz="1200" b="0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заманауи</a:t>
          </a:r>
          <a:r>
            <a:rPr sz="1200" b="0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200" b="0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технологиялар</a:t>
          </a:r>
          <a:r>
            <a:rPr sz="1200" b="0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200" b="0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мен</a:t>
          </a:r>
          <a:r>
            <a:rPr sz="1200" b="0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200" b="0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олардың</a:t>
          </a:r>
          <a:r>
            <a:rPr sz="1200" b="0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200" b="0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қоғам</a:t>
          </a:r>
          <a:r>
            <a:rPr sz="1200" b="0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200" b="0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өміріндегі</a:t>
          </a:r>
          <a:r>
            <a:rPr sz="1200" b="0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200" b="0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рөлі</a:t>
          </a:r>
          <a:r>
            <a:rPr sz="1200" b="0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200" b="0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туралы</a:t>
          </a:r>
          <a:r>
            <a:rPr sz="1200" b="0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200" b="0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бастапқы</a:t>
          </a:r>
          <a:r>
            <a:rPr sz="1200" b="0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200" b="0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деректерді</a:t>
          </a:r>
          <a:r>
            <a:rPr sz="1200" b="0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200" b="0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біледі</a:t>
          </a:r>
          <a:r>
            <a:rPr sz="1200" b="0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</a:p>
        <a:p>
          <a:pPr algn="l" rtl="0"/>
          <a:r>
            <a:rPr sz="1200" b="0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- </a:t>
          </a:r>
          <a:r>
            <a:rPr sz="1200" b="0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ақпараттық</a:t>
          </a:r>
          <a:r>
            <a:rPr sz="1200" b="0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200" b="0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sz="1200" b="0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200" b="0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коммуникациялық</a:t>
          </a:r>
          <a:r>
            <a:rPr sz="1200" b="0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200" b="0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технологиялар</a:t>
          </a:r>
          <a:r>
            <a:rPr sz="1200" b="0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200" b="0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құрылғыларымен</a:t>
          </a:r>
          <a:r>
            <a:rPr sz="1200" b="0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200" b="0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жұмыс</a:t>
          </a:r>
          <a:r>
            <a:rPr sz="1200" b="0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200" b="0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жасаудың</a:t>
          </a:r>
          <a:r>
            <a:rPr sz="1200" b="0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200" b="0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қауіпсіз</a:t>
          </a:r>
          <a:r>
            <a:rPr sz="1200" b="0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200" b="0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ережелерін</a:t>
          </a:r>
          <a:r>
            <a:rPr sz="1200" b="0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200" b="0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сақтайды</a:t>
          </a:r>
          <a:r>
            <a:rPr sz="1200" b="0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gm:t>
    </dgm:pt>
    <dgm:pt modelId="{8B4CDD4D-8B6A-47E3-99DC-74958A66580C}" type="sibTrans" cxnId="{A5CF8F24-A37E-4F9B-A3A5-1FDD50BC2352}">
      <dgm:prSet/>
      <dgm:spPr/>
      <dgm:t>
        <a:bodyPr/>
        <a:lstStyle/>
        <a:p>
          <a:endParaRPr lang="ru-RU">
            <a:effectLst/>
          </a:endParaRPr>
        </a:p>
      </dgm:t>
    </dgm:pt>
    <dgm:pt modelId="{55E5D7E2-7741-4C70-8C21-9B7080A14BA4}" type="sibTrans" cxnId="{B37789CE-C682-498C-88F8-894D6D518E3D}">
      <dgm:prSet/>
      <dgm:spPr/>
      <dgm:t>
        <a:bodyPr/>
        <a:lstStyle/>
        <a:p>
          <a:endParaRPr lang="ru-RU">
            <a:effectLst/>
          </a:endParaRPr>
        </a:p>
      </dgm:t>
    </dgm:pt>
    <dgm:pt modelId="{5211F3D1-59B4-4DEC-82C3-DC9AAECE509E}" type="parTrans" cxnId="{EF7B824D-C067-4D23-9C69-5F37AC363982}">
      <dgm:prSet/>
      <dgm:spPr/>
      <dgm:t>
        <a:bodyPr/>
        <a:lstStyle/>
        <a:p>
          <a:endParaRPr lang="ru-RU">
            <a:effectLst/>
          </a:endParaRPr>
        </a:p>
      </dgm:t>
    </dgm:pt>
    <dgm:pt modelId="{D189266F-F4A5-4948-A149-620EAF6701D4}">
      <dgm:prSet phldrT="[Текст]"/>
      <dgm:spPr/>
      <dgm:t>
        <a:bodyPr/>
        <a:lstStyle/>
        <a:p>
          <a:pPr rtl="0"/>
          <a:r>
            <a:rPr lang="kk-KZ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Ақпаратты өңдеу және таныстыру</a:t>
          </a:r>
          <a:endParaRPr sz="1800" b="0" i="0" u="none" strike="noStrike" dirty="0" smtId="4294967295">
            <a:effectLst/>
            <a:highlight>
              <a:srgbClr val="000000">
                <a:alpha val="0"/>
              </a:srgbClr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547DFAC-AECC-4AA5-B581-8AC785C21C6F}" type="parTrans" cxnId="{975444C8-8202-48F1-AD07-7719CAA9FFC8}">
      <dgm:prSet/>
      <dgm:spPr/>
      <dgm:t>
        <a:bodyPr/>
        <a:lstStyle/>
        <a:p>
          <a:endParaRPr lang="ru-RU">
            <a:effectLst/>
          </a:endParaRPr>
        </a:p>
      </dgm:t>
    </dgm:pt>
    <dgm:pt modelId="{EE76397B-3F66-486D-9CFE-9A0787E13882}">
      <dgm:prSet phldrT="[Текст]" custT="1"/>
      <dgm:spPr/>
      <dgm:t>
        <a:bodyPr/>
        <a:lstStyle/>
        <a:p>
          <a:pPr rtl="0"/>
          <a:r>
            <a:rPr sz="1200" b="0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Мәтіндер</a:t>
          </a:r>
          <a:endParaRPr sz="1200" b="0" i="0" u="none" strike="noStrike" dirty="0" smtId="4294967295">
            <a:effectLst/>
            <a:highlight>
              <a:srgbClr val="000000">
                <a:alpha val="0"/>
              </a:srgbClr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rtl="0"/>
          <a:r>
            <a:rPr sz="1200" b="0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Графика</a:t>
          </a:r>
          <a:endParaRPr sz="1200" b="0" i="0" u="none" strike="noStrike" dirty="0" smtId="4294967295">
            <a:effectLst/>
            <a:highlight>
              <a:srgbClr val="000000">
                <a:alpha val="0"/>
              </a:srgbClr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rtl="0"/>
          <a:r>
            <a:rPr sz="1200" b="0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Презентациялар</a:t>
          </a:r>
          <a:endParaRPr sz="1200" b="0" i="0" u="none" strike="noStrike" dirty="0" smtId="4294967295">
            <a:effectLst/>
            <a:highlight>
              <a:srgbClr val="000000">
                <a:alpha val="0"/>
              </a:srgbClr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rtl="0"/>
          <a:r>
            <a:rPr sz="1200" b="0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Мультимедиа</a:t>
          </a:r>
          <a:endParaRPr sz="1200" b="0" i="0" u="none" strike="noStrike" dirty="0" smtId="4294967295">
            <a:effectLst/>
            <a:highlight>
              <a:srgbClr val="000000">
                <a:alpha val="0"/>
              </a:srgbClr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D355D85-079D-47A8-8E02-FB9B35EF84A4}" type="sibTrans" cxnId="{975444C8-8202-48F1-AD07-7719CAA9FFC8}">
      <dgm:prSet/>
      <dgm:spPr/>
      <dgm:t>
        <a:bodyPr/>
        <a:lstStyle/>
        <a:p>
          <a:endParaRPr lang="ru-RU">
            <a:effectLst/>
          </a:endParaRPr>
        </a:p>
      </dgm:t>
    </dgm:pt>
    <dgm:pt modelId="{8556ADF8-FDCF-4E50-8CE8-C1BA897B778F}" type="parTrans" cxnId="{239E57E7-314A-4CB6-BB3F-1DEC9E889626}">
      <dgm:prSet/>
      <dgm:spPr/>
      <dgm:t>
        <a:bodyPr/>
        <a:lstStyle/>
        <a:p>
          <a:endParaRPr lang="ru-RU">
            <a:effectLst/>
          </a:endParaRPr>
        </a:p>
      </dgm:t>
    </dgm:pt>
    <dgm:pt modelId="{565F6C16-5551-46CC-BF0C-3221E62C284D}">
      <dgm:prSet phldrT="[Текст]" custT="1"/>
      <dgm:spPr/>
      <dgm:t>
        <a:bodyPr/>
        <a:lstStyle/>
        <a:p>
          <a:pPr algn="l" rtl="0"/>
          <a:r>
            <a:rPr sz="1200" b="0" i="0" u="none" strike="noStrike" dirty="0" smtId="4294967295">
              <a:solidFill>
                <a:srgbClr val="000000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- </a:t>
          </a:r>
          <a:r>
            <a:rPr sz="1200" b="0" i="0" u="none" strike="noStrike" dirty="0" err="1" smtClean="0" smtId="4294967295">
              <a:solidFill>
                <a:srgbClr val="000000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сандық</a:t>
          </a:r>
          <a:r>
            <a:rPr sz="1200" b="0" i="0" u="none" strike="noStrike" dirty="0" smtClean="0" smtId="4294967295">
              <a:solidFill>
                <a:srgbClr val="000000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sz="1200" b="0" i="0" u="none" strike="noStrike" dirty="0" err="1" smtId="4294967295">
              <a:solidFill>
                <a:srgbClr val="000000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ресурстарды</a:t>
          </a:r>
          <a:r>
            <a:rPr sz="1200" b="0" i="0" u="none" strike="noStrike" dirty="0" smtId="4294967295">
              <a:solidFill>
                <a:srgbClr val="000000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200" b="0" i="0" u="none" strike="noStrike" dirty="0" smtClean="0" smtId="4294967295">
              <a:solidFill>
                <a:srgbClr val="000000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(</a:t>
          </a:r>
          <a:r>
            <a:rPr lang="ru-RU" sz="1200" b="0" i="0" u="none" strike="noStrike" dirty="0" err="1" smtClean="0" smtId="4294967295">
              <a:solidFill>
                <a:srgbClr val="000000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мәтіндік</a:t>
          </a:r>
          <a:r>
            <a:rPr lang="ru-RU" sz="1200" b="0" i="0" u="none" strike="noStrike" dirty="0" smtClean="0" smtId="4294967295">
              <a:solidFill>
                <a:srgbClr val="000000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, </a:t>
          </a:r>
          <a:r>
            <a:rPr lang="ru-RU" sz="1200" b="0" i="0" u="none" strike="noStrike" dirty="0" err="1" smtClean="0" smtId="4294967295">
              <a:solidFill>
                <a:srgbClr val="000000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бейнелік</a:t>
          </a:r>
          <a:r>
            <a:rPr lang="ru-RU" sz="1200" b="0" i="0" u="none" strike="noStrike" dirty="0" smtClean="0" smtId="4294967295">
              <a:solidFill>
                <a:srgbClr val="000000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, аудио- </a:t>
          </a:r>
          <a:r>
            <a:rPr lang="ru-RU" sz="1200" b="0" i="0" u="none" strike="noStrike" dirty="0" err="1" smtClean="0" smtId="4294967295">
              <a:solidFill>
                <a:srgbClr val="000000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және</a:t>
          </a:r>
          <a:r>
            <a:rPr lang="ru-RU" sz="1200" b="0" i="0" u="none" strike="noStrike" dirty="0" smtClean="0" smtId="4294967295">
              <a:solidFill>
                <a:srgbClr val="000000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видео-) </a:t>
          </a:r>
          <a:r>
            <a:rPr sz="1200" b="0" i="0" u="none" strike="noStrike" dirty="0" err="1" smtClean="0" smtId="4294967295">
              <a:solidFill>
                <a:srgbClr val="000000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пайдалана</a:t>
          </a:r>
          <a:r>
            <a:rPr sz="1200" b="0" i="0" u="none" strike="noStrike" dirty="0" smtClean="0" smtId="4294967295">
              <a:solidFill>
                <a:srgbClr val="000000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sz="1200" b="0" i="0" u="none" strike="noStrike" dirty="0" err="1" smtId="4294967295">
              <a:solidFill>
                <a:srgbClr val="000000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отырып</a:t>
          </a:r>
          <a:r>
            <a:rPr sz="1200" b="0" i="0" u="none" strike="noStrike" dirty="0" smtId="4294967295">
              <a:solidFill>
                <a:srgbClr val="000000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, </a:t>
          </a:r>
          <a:r>
            <a:rPr sz="1200" b="0" i="0" u="none" strike="noStrike" dirty="0" err="1" smtId="4294967295">
              <a:solidFill>
                <a:srgbClr val="000000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материалдарды</a:t>
          </a:r>
          <a:r>
            <a:rPr sz="1200" b="0" i="0" u="none" strike="noStrike" dirty="0" smtId="4294967295">
              <a:solidFill>
                <a:srgbClr val="000000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sz="1200" b="0" i="0" u="none" strike="noStrike" dirty="0" err="1" smtId="4294967295">
              <a:solidFill>
                <a:srgbClr val="000000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жасап</a:t>
          </a:r>
          <a:r>
            <a:rPr sz="1200" b="0" i="0" u="none" strike="noStrike" dirty="0" smtId="4294967295">
              <a:solidFill>
                <a:srgbClr val="000000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sz="1200" b="0" i="0" u="none" strike="noStrike" dirty="0" err="1" smtId="4294967295">
              <a:solidFill>
                <a:srgbClr val="000000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шығара</a:t>
          </a:r>
          <a:r>
            <a:rPr sz="1200" b="0" i="0" u="none" strike="noStrike" dirty="0" smtId="4294967295">
              <a:solidFill>
                <a:srgbClr val="000000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sz="1200" b="0" i="0" u="none" strike="noStrike" dirty="0" err="1" smtId="4294967295">
              <a:solidFill>
                <a:srgbClr val="000000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алу</a:t>
          </a:r>
          <a:r>
            <a:rPr sz="1200" b="0" i="0" u="none" strike="noStrike" dirty="0" smtId="4294967295">
              <a:solidFill>
                <a:srgbClr val="000000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.</a:t>
          </a:r>
        </a:p>
      </dgm:t>
    </dgm:pt>
    <dgm:pt modelId="{2A5F20F2-BE9B-4706-A07D-786CA0128E12}" type="sibTrans" cxnId="{239E57E7-314A-4CB6-BB3F-1DEC9E889626}">
      <dgm:prSet/>
      <dgm:spPr/>
      <dgm:t>
        <a:bodyPr/>
        <a:lstStyle/>
        <a:p>
          <a:endParaRPr lang="ru-RU">
            <a:effectLst/>
          </a:endParaRPr>
        </a:p>
      </dgm:t>
    </dgm:pt>
    <dgm:pt modelId="{0DB2077D-BB82-4876-B5C0-C36B9C5803AD}" type="sibTrans" cxnId="{EF7B824D-C067-4D23-9C69-5F37AC363982}">
      <dgm:prSet/>
      <dgm:spPr/>
      <dgm:t>
        <a:bodyPr/>
        <a:lstStyle/>
        <a:p>
          <a:endParaRPr lang="ru-RU">
            <a:effectLst/>
          </a:endParaRPr>
        </a:p>
      </dgm:t>
    </dgm:pt>
    <dgm:pt modelId="{28896F2E-E11D-484C-9161-32C9F1CC1C13}" type="parTrans" cxnId="{A8A7E419-A06C-44DC-8F4E-95FBD776A1A2}">
      <dgm:prSet/>
      <dgm:spPr/>
      <dgm:t>
        <a:bodyPr/>
        <a:lstStyle/>
        <a:p>
          <a:endParaRPr lang="ru-RU">
            <a:effectLst/>
          </a:endParaRPr>
        </a:p>
      </dgm:t>
    </dgm:pt>
    <dgm:pt modelId="{0DD6841F-5F4C-44D9-8AD4-32B4D3A87F1B}">
      <dgm:prSet phldrT="[Текст]"/>
      <dgm:spPr/>
      <dgm:t>
        <a:bodyPr/>
        <a:lstStyle/>
        <a:p>
          <a:pPr rtl="0"/>
          <a:r>
            <a:rPr lang="kk-KZ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Интернет желісінде жұмыс</a:t>
          </a:r>
          <a:endParaRPr sz="1800" b="0" i="0" u="none" strike="noStrike" dirty="0" smtId="4294967295">
            <a:effectLst/>
            <a:highlight>
              <a:srgbClr val="000000">
                <a:alpha val="0"/>
              </a:srgbClr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5581E8-9EA4-41D8-8FB8-144AF4D17463}" type="parTrans" cxnId="{6DC63D73-89CA-43BC-854D-81D2401F933F}">
      <dgm:prSet/>
      <dgm:spPr/>
      <dgm:t>
        <a:bodyPr/>
        <a:lstStyle/>
        <a:p>
          <a:endParaRPr lang="ru-RU">
            <a:effectLst/>
          </a:endParaRPr>
        </a:p>
      </dgm:t>
    </dgm:pt>
    <dgm:pt modelId="{A6B89D38-63E7-4340-9FE8-F67ECBEEC054}">
      <dgm:prSet phldrT="[Текст]" custT="1"/>
      <dgm:spPr/>
      <dgm:t>
        <a:bodyPr/>
        <a:lstStyle/>
        <a:p>
          <a:pPr rtl="0"/>
          <a:r>
            <a:rPr sz="1200" b="0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Ақпаратты</a:t>
          </a:r>
          <a:r>
            <a:rPr sz="1200" b="0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200" b="0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іздеу</a:t>
          </a:r>
          <a:r>
            <a:rPr sz="1200" b="0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  <a:p>
          <a:pPr rtl="0"/>
          <a:r>
            <a:rPr lang="kk-KZ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Ақпарат алмасу </a:t>
          </a:r>
        </a:p>
        <a:p>
          <a:pPr rtl="0"/>
          <a:r>
            <a:rPr sz="1200" b="0" i="0" u="none" strike="noStrike" dirty="0" err="1" smtClean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Интернет</a:t>
          </a:r>
          <a:r>
            <a:rPr sz="1200" b="0" i="0" u="none" strike="noStrike" dirty="0" smtClean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200" b="0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желісіндегі</a:t>
          </a:r>
          <a:r>
            <a:rPr sz="1200" b="0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200" b="0" i="0" u="none" strike="noStrike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қауіпсіздік</a:t>
          </a:r>
          <a:endParaRPr sz="1200" b="0" i="0" u="none" strike="noStrike" dirty="0" smtId="4294967295">
            <a:effectLst/>
            <a:highlight>
              <a:srgbClr val="000000">
                <a:alpha val="0"/>
              </a:srgbClr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A35F449-A86D-4D4A-BF8C-A9FED51D3FDF}" type="sibTrans" cxnId="{6DC63D73-89CA-43BC-854D-81D2401F933F}">
      <dgm:prSet/>
      <dgm:spPr/>
      <dgm:t>
        <a:bodyPr/>
        <a:lstStyle/>
        <a:p>
          <a:endParaRPr lang="ru-RU">
            <a:effectLst/>
          </a:endParaRPr>
        </a:p>
      </dgm:t>
    </dgm:pt>
    <dgm:pt modelId="{B1B1FBC1-2078-4B7C-A2C5-5E8DA64C603F}" type="parTrans" cxnId="{02CA916F-3D27-476B-B23D-13398E37A7D4}">
      <dgm:prSet/>
      <dgm:spPr/>
      <dgm:t>
        <a:bodyPr/>
        <a:lstStyle/>
        <a:p>
          <a:endParaRPr lang="ru-RU">
            <a:effectLst/>
          </a:endParaRPr>
        </a:p>
      </dgm:t>
    </dgm:pt>
    <dgm:pt modelId="{A2F34A1C-0B5F-42DF-B805-4FFA9FFE8CB6}">
      <dgm:prSet phldrT="[Текст]" custT="1"/>
      <dgm:spPr/>
      <dgm:t>
        <a:bodyPr/>
        <a:lstStyle/>
        <a:p>
          <a:pPr algn="l" rtl="0"/>
          <a:r>
            <a:rPr sz="1200" b="0" i="0" u="none" strike="noStrike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- Интернет желісінде қарапайым сұрауларды пайдалану арқылы ақпаратты іздей алады; </a:t>
          </a:r>
        </a:p>
        <a:p>
          <a:pPr algn="l" rtl="0"/>
          <a:r>
            <a:rPr sz="1200" b="0" i="0" u="none" strike="noStrike" baseline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- Компьютер арқылы ауызша және жазбаша (электрондық пошта, чаттар, блогтар, видеоконференциялар және тб.) тілдесе алады.</a:t>
          </a:r>
        </a:p>
      </dgm:t>
    </dgm:pt>
    <dgm:pt modelId="{0B00EF30-9C0E-4A27-A5D7-5CD654D080D7}" type="sibTrans" cxnId="{02CA916F-3D27-476B-B23D-13398E37A7D4}">
      <dgm:prSet/>
      <dgm:spPr/>
      <dgm:t>
        <a:bodyPr/>
        <a:lstStyle/>
        <a:p>
          <a:endParaRPr lang="ru-RU">
            <a:effectLst/>
          </a:endParaRPr>
        </a:p>
      </dgm:t>
    </dgm:pt>
    <dgm:pt modelId="{D7E92F32-D099-4156-A2D8-F36E3B9D0B52}" type="sibTrans" cxnId="{A8A7E419-A06C-44DC-8F4E-95FBD776A1A2}">
      <dgm:prSet/>
      <dgm:spPr/>
      <dgm:t>
        <a:bodyPr/>
        <a:lstStyle/>
        <a:p>
          <a:endParaRPr lang="ru-RU">
            <a:effectLst/>
          </a:endParaRPr>
        </a:p>
      </dgm:t>
    </dgm:pt>
    <dgm:pt modelId="{08C327DE-3095-4134-9F5F-8F8E46C015C3}" type="pres">
      <dgm:prSet presAssocID="{BF0C80F6-E11C-4061-A9FE-49D9EA2FC430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>
            <a:effectLst/>
          </a:endParaRPr>
        </a:p>
      </dgm:t>
    </dgm:pt>
    <dgm:pt modelId="{0EE2478C-9F9C-4E9B-A0AC-45B3E8434AB0}" type="pres">
      <dgm:prSet presAssocID="{D8558061-0C85-4519-930A-35835B1BDECB}" presName="horFlow" presStyleCnt="0"/>
      <dgm:spPr/>
      <dgm:t>
        <a:bodyPr/>
        <a:lstStyle/>
        <a:p>
          <a:endParaRPr/>
        </a:p>
      </dgm:t>
    </dgm:pt>
    <dgm:pt modelId="{9BEAD518-2F25-484E-B52E-6E0569412709}" type="pres">
      <dgm:prSet presAssocID="{D8558061-0C85-4519-930A-35835B1BDECB}" presName="bigChev" presStyleLbl="node1" presStyleIdx="0" presStyleCnt="3" custScaleX="80393" custLinFactNeighborX="9292" custLinFactNeighborY="-6005"/>
      <dgm:spPr/>
      <dgm:t>
        <a:bodyPr/>
        <a:lstStyle/>
        <a:p>
          <a:endParaRPr lang="ru-RU">
            <a:effectLst/>
          </a:endParaRPr>
        </a:p>
      </dgm:t>
    </dgm:pt>
    <dgm:pt modelId="{BD0CB5EB-A43E-449D-B407-43C2B3D3D5D9}" type="pres">
      <dgm:prSet presAssocID="{EE6B1863-8B23-4E06-B314-52339936F811}" presName="parTrans" presStyleCnt="0"/>
      <dgm:spPr/>
      <dgm:t>
        <a:bodyPr/>
        <a:lstStyle/>
        <a:p>
          <a:endParaRPr/>
        </a:p>
      </dgm:t>
    </dgm:pt>
    <dgm:pt modelId="{11FE87D9-A1C7-4265-8D15-6D1C4E7CE5DB}" type="pres">
      <dgm:prSet presAssocID="{340DFA88-27DF-4DF9-81BF-17229F74DB5C}" presName="node" presStyleLbl="alignAccFollowNode1" presStyleIdx="0" presStyleCnt="6" custLinFactNeighborX="2316" custLinFactNeighborY="-6404">
        <dgm:presLayoutVars>
          <dgm:bulletEnabled val="1"/>
        </dgm:presLayoutVars>
      </dgm:prSet>
      <dgm:spPr/>
      <dgm:t>
        <a:bodyPr/>
        <a:lstStyle/>
        <a:p>
          <a:endParaRPr lang="ru-RU">
            <a:effectLst/>
          </a:endParaRPr>
        </a:p>
      </dgm:t>
    </dgm:pt>
    <dgm:pt modelId="{08EE832E-C358-42F9-8FC0-8496FE950549}" type="pres">
      <dgm:prSet presAssocID="{E20AF382-E88B-438E-9F8B-7E62CB0CD158}" presName="sibTrans" presStyleCnt="0"/>
      <dgm:spPr/>
      <dgm:t>
        <a:bodyPr/>
        <a:lstStyle/>
        <a:p>
          <a:endParaRPr/>
        </a:p>
      </dgm:t>
    </dgm:pt>
    <dgm:pt modelId="{A0A22905-5614-42F7-A2E6-889B0FD1EB63}" type="pres">
      <dgm:prSet presAssocID="{C23567CD-1D00-4D51-8DFB-C953F9D95E3A}" presName="node" presStyleLbl="alignAccFollowNode1" presStyleIdx="1" presStyleCnt="6" custScaleX="147255" custLinFactNeighborX="557" custLinFactNeighborY="-8743">
        <dgm:presLayoutVars>
          <dgm:bulletEnabled val="1"/>
        </dgm:presLayoutVars>
      </dgm:prSet>
      <dgm:spPr/>
      <dgm:t>
        <a:bodyPr/>
        <a:lstStyle/>
        <a:p>
          <a:endParaRPr lang="ru-RU">
            <a:effectLst/>
          </a:endParaRPr>
        </a:p>
      </dgm:t>
    </dgm:pt>
    <dgm:pt modelId="{19176674-4FE4-4E61-A971-110F83AD4E0C}" type="pres">
      <dgm:prSet presAssocID="{D8558061-0C85-4519-930A-35835B1BDECB}" presName="vSp" presStyleCnt="0"/>
      <dgm:spPr/>
      <dgm:t>
        <a:bodyPr/>
        <a:lstStyle/>
        <a:p>
          <a:endParaRPr/>
        </a:p>
      </dgm:t>
    </dgm:pt>
    <dgm:pt modelId="{8AA48270-7C5B-4699-AEF8-8A13B6F386FA}" type="pres">
      <dgm:prSet presAssocID="{D189266F-F4A5-4948-A149-620EAF6701D4}" presName="horFlow" presStyleCnt="0"/>
      <dgm:spPr/>
      <dgm:t>
        <a:bodyPr/>
        <a:lstStyle/>
        <a:p>
          <a:endParaRPr/>
        </a:p>
      </dgm:t>
    </dgm:pt>
    <dgm:pt modelId="{E427308F-3C07-4D4D-85E6-247A04CDF12E}" type="pres">
      <dgm:prSet presAssocID="{D189266F-F4A5-4948-A149-620EAF6701D4}" presName="bigChev" presStyleLbl="node1" presStyleIdx="1" presStyleCnt="3" custScaleX="80079"/>
      <dgm:spPr/>
      <dgm:t>
        <a:bodyPr/>
        <a:lstStyle/>
        <a:p>
          <a:endParaRPr lang="ru-RU">
            <a:effectLst/>
          </a:endParaRPr>
        </a:p>
      </dgm:t>
    </dgm:pt>
    <dgm:pt modelId="{5DAE44F4-2BDD-43F7-A655-1EDB88941C61}" type="pres">
      <dgm:prSet presAssocID="{C547DFAC-AECC-4AA5-B581-8AC785C21C6F}" presName="parTrans" presStyleCnt="0"/>
      <dgm:spPr/>
      <dgm:t>
        <a:bodyPr/>
        <a:lstStyle/>
        <a:p>
          <a:endParaRPr/>
        </a:p>
      </dgm:t>
    </dgm:pt>
    <dgm:pt modelId="{4D178EEC-5B5C-469D-B7E7-EA045AF8E49C}" type="pres">
      <dgm:prSet presAssocID="{EE76397B-3F66-486D-9CFE-9A0787E13882}" presName="node" presStyleLbl="alignAccFollowNode1" presStyleIdx="2" presStyleCnt="6" custLinFactNeighborX="-6982" custLinFactNeighborY="-1960">
        <dgm:presLayoutVars>
          <dgm:bulletEnabled val="1"/>
        </dgm:presLayoutVars>
      </dgm:prSet>
      <dgm:spPr/>
      <dgm:t>
        <a:bodyPr/>
        <a:lstStyle/>
        <a:p>
          <a:endParaRPr lang="ru-RU">
            <a:effectLst/>
          </a:endParaRPr>
        </a:p>
      </dgm:t>
    </dgm:pt>
    <dgm:pt modelId="{1D2D0CC7-F582-4AF3-A852-BD2ECDD74AD7}" type="pres">
      <dgm:prSet presAssocID="{CD355D85-079D-47A8-8E02-FB9B35EF84A4}" presName="sibTrans" presStyleCnt="0"/>
      <dgm:spPr/>
      <dgm:t>
        <a:bodyPr/>
        <a:lstStyle/>
        <a:p>
          <a:endParaRPr/>
        </a:p>
      </dgm:t>
    </dgm:pt>
    <dgm:pt modelId="{0FE3554A-20A5-4783-84ED-831AC5B41E4A}" type="pres">
      <dgm:prSet presAssocID="{565F6C16-5551-46CC-BF0C-3221E62C284D}" presName="node" presStyleLbl="alignAccFollowNode1" presStyleIdx="3" presStyleCnt="6" custScaleX="147048">
        <dgm:presLayoutVars>
          <dgm:bulletEnabled val="1"/>
        </dgm:presLayoutVars>
      </dgm:prSet>
      <dgm:spPr/>
      <dgm:t>
        <a:bodyPr/>
        <a:lstStyle/>
        <a:p>
          <a:endParaRPr lang="ru-RU">
            <a:effectLst/>
          </a:endParaRPr>
        </a:p>
      </dgm:t>
    </dgm:pt>
    <dgm:pt modelId="{34A68450-256B-4887-ACFB-D949A92DEE7E}" type="pres">
      <dgm:prSet presAssocID="{D189266F-F4A5-4948-A149-620EAF6701D4}" presName="vSp" presStyleCnt="0"/>
      <dgm:spPr/>
      <dgm:t>
        <a:bodyPr/>
        <a:lstStyle/>
        <a:p>
          <a:endParaRPr/>
        </a:p>
      </dgm:t>
    </dgm:pt>
    <dgm:pt modelId="{D0F3DD9F-3E95-48AB-B4EC-BF31FA53DFF5}" type="pres">
      <dgm:prSet presAssocID="{0DD6841F-5F4C-44D9-8AD4-32B4D3A87F1B}" presName="horFlow" presStyleCnt="0"/>
      <dgm:spPr/>
      <dgm:t>
        <a:bodyPr/>
        <a:lstStyle/>
        <a:p>
          <a:endParaRPr/>
        </a:p>
      </dgm:t>
    </dgm:pt>
    <dgm:pt modelId="{753C2D54-8954-4224-9F48-DB503E27AB4A}" type="pres">
      <dgm:prSet presAssocID="{0DD6841F-5F4C-44D9-8AD4-32B4D3A87F1B}" presName="bigChev" presStyleLbl="node1" presStyleIdx="2" presStyleCnt="3" custScaleX="76277"/>
      <dgm:spPr/>
      <dgm:t>
        <a:bodyPr/>
        <a:lstStyle/>
        <a:p>
          <a:endParaRPr lang="ru-RU">
            <a:effectLst/>
          </a:endParaRPr>
        </a:p>
      </dgm:t>
    </dgm:pt>
    <dgm:pt modelId="{8DD3A265-7C66-4D9F-A2A7-E5B410D85226}" type="pres">
      <dgm:prSet presAssocID="{C75581E8-9EA4-41D8-8FB8-144AF4D17463}" presName="parTrans" presStyleCnt="0"/>
      <dgm:spPr/>
      <dgm:t>
        <a:bodyPr/>
        <a:lstStyle/>
        <a:p>
          <a:endParaRPr/>
        </a:p>
      </dgm:t>
    </dgm:pt>
    <dgm:pt modelId="{B10979BD-53A1-4AFB-B508-009D03A656F8}" type="pres">
      <dgm:prSet presAssocID="{A6B89D38-63E7-4340-9FE8-F67ECBEEC054}" presName="node" presStyleLbl="align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>
            <a:effectLst/>
          </a:endParaRPr>
        </a:p>
      </dgm:t>
    </dgm:pt>
    <dgm:pt modelId="{1447A2C7-AB15-4FCA-9195-0321546F56E3}" type="pres">
      <dgm:prSet presAssocID="{7A35F449-A86D-4D4A-BF8C-A9FED51D3FDF}" presName="sibTrans" presStyleCnt="0"/>
      <dgm:spPr/>
      <dgm:t>
        <a:bodyPr/>
        <a:lstStyle/>
        <a:p>
          <a:endParaRPr/>
        </a:p>
      </dgm:t>
    </dgm:pt>
    <dgm:pt modelId="{5D1EA8D3-CC2B-40B9-A050-5CD7032B2869}" type="pres">
      <dgm:prSet presAssocID="{A2F34A1C-0B5F-42DF-B805-4FFA9FFE8CB6}" presName="node" presStyleLbl="alignAccFollowNode1" presStyleIdx="5" presStyleCnt="6" custScaleX="156946">
        <dgm:presLayoutVars>
          <dgm:bulletEnabled val="1"/>
        </dgm:presLayoutVars>
      </dgm:prSet>
      <dgm:spPr/>
      <dgm:t>
        <a:bodyPr/>
        <a:lstStyle/>
        <a:p>
          <a:endParaRPr lang="ru-RU">
            <a:effectLst/>
          </a:endParaRPr>
        </a:p>
      </dgm:t>
    </dgm:pt>
  </dgm:ptLst>
  <dgm:cxnLst>
    <dgm:cxn modelId="{B37789CE-C682-498C-88F8-894D6D518E3D}" srcId="{BF0C80F6-E11C-4061-A9FE-49D9EA2FC430}" destId="{D8558061-0C85-4519-930A-35835B1BDECB}" srcOrd="0" destOrd="0" parTransId="{32652630-A711-44DA-BCDE-A034237586C9}" sibTransId="{55E5D7E2-7741-4C70-8C21-9B7080A14BA4}"/>
    <dgm:cxn modelId="{975444C8-8202-48F1-AD07-7719CAA9FFC8}" srcId="{D189266F-F4A5-4948-A149-620EAF6701D4}" destId="{EE76397B-3F66-486D-9CFE-9A0787E13882}" srcOrd="0" destOrd="0" parTransId="{C547DFAC-AECC-4AA5-B581-8AC785C21C6F}" sibTransId="{CD355D85-079D-47A8-8E02-FB9B35EF84A4}"/>
    <dgm:cxn modelId="{02CA916F-3D27-476B-B23D-13398E37A7D4}" srcId="{0DD6841F-5F4C-44D9-8AD4-32B4D3A87F1B}" destId="{A2F34A1C-0B5F-42DF-B805-4FFA9FFE8CB6}" srcOrd="1" destOrd="0" parTransId="{B1B1FBC1-2078-4B7C-A2C5-5E8DA64C603F}" sibTransId="{0B00EF30-9C0E-4A27-A5D7-5CD654D080D7}"/>
    <dgm:cxn modelId="{A8A7E419-A06C-44DC-8F4E-95FBD776A1A2}" srcId="{BF0C80F6-E11C-4061-A9FE-49D9EA2FC430}" destId="{0DD6841F-5F4C-44D9-8AD4-32B4D3A87F1B}" srcOrd="2" destOrd="0" parTransId="{28896F2E-E11D-484C-9161-32C9F1CC1C13}" sibTransId="{D7E92F32-D099-4156-A2D8-F36E3B9D0B52}"/>
    <dgm:cxn modelId="{8AF47B56-5358-4C60-8E5D-6FBFBB2F0A8D}" type="presOf" srcId="{EE76397B-3F66-486D-9CFE-9A0787E13882}" destId="{4D178EEC-5B5C-469D-B7E7-EA045AF8E49C}" srcOrd="0" destOrd="0" presId="urn:microsoft.com/office/officeart/2005/8/layout/lProcess3"/>
    <dgm:cxn modelId="{C319B950-E471-4259-8DCC-2EE5FED81284}" type="presOf" srcId="{0DD6841F-5F4C-44D9-8AD4-32B4D3A87F1B}" destId="{753C2D54-8954-4224-9F48-DB503E27AB4A}" srcOrd="0" destOrd="0" presId="urn:microsoft.com/office/officeart/2005/8/layout/lProcess3"/>
    <dgm:cxn modelId="{83650ED8-C8F5-4E55-B939-63880257B19A}" type="presOf" srcId="{C23567CD-1D00-4D51-8DFB-C953F9D95E3A}" destId="{A0A22905-5614-42F7-A2E6-889B0FD1EB63}" srcOrd="0" destOrd="0" presId="urn:microsoft.com/office/officeart/2005/8/layout/lProcess3"/>
    <dgm:cxn modelId="{BB13F3CE-C351-4BA0-AC89-CF383CF99BF1}" type="presOf" srcId="{D8558061-0C85-4519-930A-35835B1BDECB}" destId="{9BEAD518-2F25-484E-B52E-6E0569412709}" srcOrd="0" destOrd="0" presId="urn:microsoft.com/office/officeart/2005/8/layout/lProcess3"/>
    <dgm:cxn modelId="{8B450BEA-41D1-4D62-906A-BC995E17FAD9}" type="presOf" srcId="{D189266F-F4A5-4948-A149-620EAF6701D4}" destId="{E427308F-3C07-4D4D-85E6-247A04CDF12E}" srcOrd="0" destOrd="0" presId="urn:microsoft.com/office/officeart/2005/8/layout/lProcess3"/>
    <dgm:cxn modelId="{239E57E7-314A-4CB6-BB3F-1DEC9E889626}" srcId="{D189266F-F4A5-4948-A149-620EAF6701D4}" destId="{565F6C16-5551-46CC-BF0C-3221E62C284D}" srcOrd="1" destOrd="0" parTransId="{8556ADF8-FDCF-4E50-8CE8-C1BA897B778F}" sibTransId="{2A5F20F2-BE9B-4706-A07D-786CA0128E12}"/>
    <dgm:cxn modelId="{C96855BB-4A36-4CAB-89FC-C0997C221F88}" type="presOf" srcId="{BF0C80F6-E11C-4061-A9FE-49D9EA2FC430}" destId="{08C327DE-3095-4134-9F5F-8F8E46C015C3}" srcOrd="0" destOrd="0" presId="urn:microsoft.com/office/officeart/2005/8/layout/lProcess3"/>
    <dgm:cxn modelId="{EF7B824D-C067-4D23-9C69-5F37AC363982}" srcId="{BF0C80F6-E11C-4061-A9FE-49D9EA2FC430}" destId="{D189266F-F4A5-4948-A149-620EAF6701D4}" srcOrd="1" destOrd="0" parTransId="{5211F3D1-59B4-4DEC-82C3-DC9AAECE509E}" sibTransId="{0DB2077D-BB82-4876-B5C0-C36B9C5803AD}"/>
    <dgm:cxn modelId="{A5CF8F24-A37E-4F9B-A3A5-1FDD50BC2352}" srcId="{D8558061-0C85-4519-930A-35835B1BDECB}" destId="{C23567CD-1D00-4D51-8DFB-C953F9D95E3A}" srcOrd="1" destOrd="0" parTransId="{158AC938-9F7C-4E50-ABF2-87E887F77B43}" sibTransId="{8B4CDD4D-8B6A-47E3-99DC-74958A66580C}"/>
    <dgm:cxn modelId="{BB0747B6-8DC9-4407-93BF-DED0F6F61884}" type="presOf" srcId="{565F6C16-5551-46CC-BF0C-3221E62C284D}" destId="{0FE3554A-20A5-4783-84ED-831AC5B41E4A}" srcOrd="0" destOrd="0" presId="urn:microsoft.com/office/officeart/2005/8/layout/lProcess3"/>
    <dgm:cxn modelId="{F23BD73B-151B-4DCD-8254-D13B7ADF0635}" type="presOf" srcId="{A6B89D38-63E7-4340-9FE8-F67ECBEEC054}" destId="{B10979BD-53A1-4AFB-B508-009D03A656F8}" srcOrd="0" destOrd="0" presId="urn:microsoft.com/office/officeart/2005/8/layout/lProcess3"/>
    <dgm:cxn modelId="{DA3DE10A-DEAD-429C-9F9F-623A1B3E481F}" type="presOf" srcId="{340DFA88-27DF-4DF9-81BF-17229F74DB5C}" destId="{11FE87D9-A1C7-4265-8D15-6D1C4E7CE5DB}" srcOrd="0" destOrd="0" presId="urn:microsoft.com/office/officeart/2005/8/layout/lProcess3"/>
    <dgm:cxn modelId="{3362D508-0FA8-4723-B423-E6309A82835F}" type="presOf" srcId="{A2F34A1C-0B5F-42DF-B805-4FFA9FFE8CB6}" destId="{5D1EA8D3-CC2B-40B9-A050-5CD7032B2869}" srcOrd="0" destOrd="0" presId="urn:microsoft.com/office/officeart/2005/8/layout/lProcess3"/>
    <dgm:cxn modelId="{AC56226C-FEBE-4BCD-B2DC-61B396161EE7}" srcId="{D8558061-0C85-4519-930A-35835B1BDECB}" destId="{340DFA88-27DF-4DF9-81BF-17229F74DB5C}" srcOrd="0" destOrd="0" parTransId="{EE6B1863-8B23-4E06-B314-52339936F811}" sibTransId="{E20AF382-E88B-438E-9F8B-7E62CB0CD158}"/>
    <dgm:cxn modelId="{6DC63D73-89CA-43BC-854D-81D2401F933F}" srcId="{0DD6841F-5F4C-44D9-8AD4-32B4D3A87F1B}" destId="{A6B89D38-63E7-4340-9FE8-F67ECBEEC054}" srcOrd="0" destOrd="0" parTransId="{C75581E8-9EA4-41D8-8FB8-144AF4D17463}" sibTransId="{7A35F449-A86D-4D4A-BF8C-A9FED51D3FDF}"/>
    <dgm:cxn modelId="{6FCCED24-E129-469F-BD33-C09BBE0A81EE}" type="presParOf" srcId="{08C327DE-3095-4134-9F5F-8F8E46C015C3}" destId="{0EE2478C-9F9C-4E9B-A0AC-45B3E8434AB0}" srcOrd="0" destOrd="0" presId="urn:microsoft.com/office/officeart/2005/8/layout/lProcess3"/>
    <dgm:cxn modelId="{C5745BAC-24AB-4999-A301-2BCB9012D064}" type="presParOf" srcId="{0EE2478C-9F9C-4E9B-A0AC-45B3E8434AB0}" destId="{9BEAD518-2F25-484E-B52E-6E0569412709}" srcOrd="0" destOrd="0" presId="urn:microsoft.com/office/officeart/2005/8/layout/lProcess3"/>
    <dgm:cxn modelId="{D238F87C-761A-4225-8413-434C0325E74F}" type="presParOf" srcId="{0EE2478C-9F9C-4E9B-A0AC-45B3E8434AB0}" destId="{BD0CB5EB-A43E-449D-B407-43C2B3D3D5D9}" srcOrd="1" destOrd="0" presId="urn:microsoft.com/office/officeart/2005/8/layout/lProcess3"/>
    <dgm:cxn modelId="{48576E0E-5BE3-4C43-B124-4DDB6CDB6D24}" type="presParOf" srcId="{0EE2478C-9F9C-4E9B-A0AC-45B3E8434AB0}" destId="{11FE87D9-A1C7-4265-8D15-6D1C4E7CE5DB}" srcOrd="2" destOrd="0" presId="urn:microsoft.com/office/officeart/2005/8/layout/lProcess3"/>
    <dgm:cxn modelId="{F1BC6368-8156-41B1-8B39-3425DFD7B4F3}" type="presParOf" srcId="{0EE2478C-9F9C-4E9B-A0AC-45B3E8434AB0}" destId="{08EE832E-C358-42F9-8FC0-8496FE950549}" srcOrd="3" destOrd="0" presId="urn:microsoft.com/office/officeart/2005/8/layout/lProcess3"/>
    <dgm:cxn modelId="{524DAD57-EDED-401A-AE90-2CC44F37AB71}" type="presParOf" srcId="{0EE2478C-9F9C-4E9B-A0AC-45B3E8434AB0}" destId="{A0A22905-5614-42F7-A2E6-889B0FD1EB63}" srcOrd="4" destOrd="0" presId="urn:microsoft.com/office/officeart/2005/8/layout/lProcess3"/>
    <dgm:cxn modelId="{F6ED8E7B-6336-4D84-8A7D-4C19537DFEC6}" type="presParOf" srcId="{08C327DE-3095-4134-9F5F-8F8E46C015C3}" destId="{19176674-4FE4-4E61-A971-110F83AD4E0C}" srcOrd="1" destOrd="0" presId="urn:microsoft.com/office/officeart/2005/8/layout/lProcess3"/>
    <dgm:cxn modelId="{DA173BE3-0476-4F00-92BB-D4F35DCB3B81}" type="presParOf" srcId="{08C327DE-3095-4134-9F5F-8F8E46C015C3}" destId="{8AA48270-7C5B-4699-AEF8-8A13B6F386FA}" srcOrd="2" destOrd="0" presId="urn:microsoft.com/office/officeart/2005/8/layout/lProcess3"/>
    <dgm:cxn modelId="{56550BF8-C460-4118-93C6-044F322084A2}" type="presParOf" srcId="{8AA48270-7C5B-4699-AEF8-8A13B6F386FA}" destId="{E427308F-3C07-4D4D-85E6-247A04CDF12E}" srcOrd="0" destOrd="0" presId="urn:microsoft.com/office/officeart/2005/8/layout/lProcess3"/>
    <dgm:cxn modelId="{112E2D09-7B41-4F75-B530-57188976A1CA}" type="presParOf" srcId="{8AA48270-7C5B-4699-AEF8-8A13B6F386FA}" destId="{5DAE44F4-2BDD-43F7-A655-1EDB88941C61}" srcOrd="1" destOrd="0" presId="urn:microsoft.com/office/officeart/2005/8/layout/lProcess3"/>
    <dgm:cxn modelId="{6B4F7884-42A4-4BC3-AF36-142ADC121775}" type="presParOf" srcId="{8AA48270-7C5B-4699-AEF8-8A13B6F386FA}" destId="{4D178EEC-5B5C-469D-B7E7-EA045AF8E49C}" srcOrd="2" destOrd="0" presId="urn:microsoft.com/office/officeart/2005/8/layout/lProcess3"/>
    <dgm:cxn modelId="{4FEDBBD7-8607-4D86-9A55-FF1814B5B430}" type="presParOf" srcId="{8AA48270-7C5B-4699-AEF8-8A13B6F386FA}" destId="{1D2D0CC7-F582-4AF3-A852-BD2ECDD74AD7}" srcOrd="3" destOrd="0" presId="urn:microsoft.com/office/officeart/2005/8/layout/lProcess3"/>
    <dgm:cxn modelId="{4FDE6936-75C8-4138-9641-E599A008B531}" type="presParOf" srcId="{8AA48270-7C5B-4699-AEF8-8A13B6F386FA}" destId="{0FE3554A-20A5-4783-84ED-831AC5B41E4A}" srcOrd="4" destOrd="0" presId="urn:microsoft.com/office/officeart/2005/8/layout/lProcess3"/>
    <dgm:cxn modelId="{9EC95C0B-C752-4FB7-9144-17B9B014F73B}" type="presParOf" srcId="{08C327DE-3095-4134-9F5F-8F8E46C015C3}" destId="{34A68450-256B-4887-ACFB-D949A92DEE7E}" srcOrd="3" destOrd="0" presId="urn:microsoft.com/office/officeart/2005/8/layout/lProcess3"/>
    <dgm:cxn modelId="{5955B440-6CAC-498F-978A-30A82B19AECB}" type="presParOf" srcId="{08C327DE-3095-4134-9F5F-8F8E46C015C3}" destId="{D0F3DD9F-3E95-48AB-B4EC-BF31FA53DFF5}" srcOrd="4" destOrd="0" presId="urn:microsoft.com/office/officeart/2005/8/layout/lProcess3"/>
    <dgm:cxn modelId="{B02C4E76-3A73-420D-9204-615FB2E586F3}" type="presParOf" srcId="{D0F3DD9F-3E95-48AB-B4EC-BF31FA53DFF5}" destId="{753C2D54-8954-4224-9F48-DB503E27AB4A}" srcOrd="0" destOrd="0" presId="urn:microsoft.com/office/officeart/2005/8/layout/lProcess3"/>
    <dgm:cxn modelId="{28437FA9-B46E-4DBB-882A-F201AE684D5C}" type="presParOf" srcId="{D0F3DD9F-3E95-48AB-B4EC-BF31FA53DFF5}" destId="{8DD3A265-7C66-4D9F-A2A7-E5B410D85226}" srcOrd="1" destOrd="0" presId="urn:microsoft.com/office/officeart/2005/8/layout/lProcess3"/>
    <dgm:cxn modelId="{8F7B9238-2844-42BC-96D6-F61FB80A3DA7}" type="presParOf" srcId="{D0F3DD9F-3E95-48AB-B4EC-BF31FA53DFF5}" destId="{B10979BD-53A1-4AFB-B508-009D03A656F8}" srcOrd="2" destOrd="0" presId="urn:microsoft.com/office/officeart/2005/8/layout/lProcess3"/>
    <dgm:cxn modelId="{99A6EA36-B653-4AD1-8211-6C98611824D8}" type="presParOf" srcId="{D0F3DD9F-3E95-48AB-B4EC-BF31FA53DFF5}" destId="{1447A2C7-AB15-4FCA-9195-0321546F56E3}" srcOrd="3" destOrd="0" presId="urn:microsoft.com/office/officeart/2005/8/layout/lProcess3"/>
    <dgm:cxn modelId="{8FC37300-6129-4F90-9876-262EB7A67F4B}" type="presParOf" srcId="{D0F3DD9F-3E95-48AB-B4EC-BF31FA53DFF5}" destId="{5D1EA8D3-CC2B-40B9-A050-5CD7032B2869}" srcOrd="4" destOrd="0" presId="urn:microsoft.com/office/officeart/2005/8/layout/lProcess3"/>
  </dgm:cxnLst>
  <dgm:bg/>
  <dgm:whole>
    <a:ln/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DB087B-15B0-44AE-B771-26DC8954A3EB}">
      <dsp:nvSpPr>
        <dsp:cNvPr id="0" name=""/>
        <dsp:cNvSpPr/>
      </dsp:nvSpPr>
      <dsp:spPr>
        <a:xfrm>
          <a:off x="0" y="449000"/>
          <a:ext cx="2103280" cy="105164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sz="2200" b="0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«АКТ» </a:t>
          </a:r>
          <a:r>
            <a:rPr sz="2200" b="0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пәні</a:t>
          </a:r>
          <a:endParaRPr sz="2200" b="0" i="0" u="none" strike="noStrike" kern="1200" dirty="0" smtId="4294967295">
            <a:effectLst/>
            <a:highlight>
              <a:srgbClr val="000000">
                <a:alpha val="0"/>
              </a:srgbClr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801" y="479801"/>
        <a:ext cx="2041678" cy="990038"/>
      </dsp:txXfrm>
    </dsp:sp>
    <dsp:sp modelId="{3902ED48-C397-4A69-B0FA-7847496CA4FD}">
      <dsp:nvSpPr>
        <dsp:cNvPr id="0" name=""/>
        <dsp:cNvSpPr/>
      </dsp:nvSpPr>
      <dsp:spPr>
        <a:xfrm>
          <a:off x="210328" y="1500640"/>
          <a:ext cx="293724" cy="7533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53374"/>
              </a:lnTo>
              <a:lnTo>
                <a:pt x="293724" y="753374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F2C4B2-6F13-4760-A30C-2C7709D9AF6E}">
      <dsp:nvSpPr>
        <dsp:cNvPr id="0" name=""/>
        <dsp:cNvSpPr/>
      </dsp:nvSpPr>
      <dsp:spPr>
        <a:xfrm>
          <a:off x="504052" y="1728194"/>
          <a:ext cx="3368967" cy="10516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sz="1800" b="0" i="0" u="none" strike="noStrike" kern="1200" dirty="0" err="1" smtId="4294967295">
              <a:solidFill>
                <a:srgbClr val="FF0000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Бастауыш</a:t>
          </a:r>
          <a:r>
            <a:rPr sz="1800" b="0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800" b="0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мектепте</a:t>
          </a:r>
          <a:r>
            <a:rPr sz="1800" b="0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800" b="0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оқытылады</a:t>
          </a:r>
          <a:endParaRPr sz="1800" b="0" i="0" u="none" strike="noStrike" kern="1200" dirty="0" smtId="4294967295">
            <a:effectLst/>
            <a:highlight>
              <a:srgbClr val="000000">
                <a:alpha val="0"/>
              </a:srgbClr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34853" y="1758995"/>
        <a:ext cx="3307365" cy="990038"/>
      </dsp:txXfrm>
    </dsp:sp>
    <dsp:sp modelId="{9217137E-1540-4D24-ACB4-86E03A312902}">
      <dsp:nvSpPr>
        <dsp:cNvPr id="0" name=""/>
        <dsp:cNvSpPr/>
      </dsp:nvSpPr>
      <dsp:spPr>
        <a:xfrm>
          <a:off x="210328" y="1500640"/>
          <a:ext cx="221724" cy="27484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48477"/>
              </a:lnTo>
              <a:lnTo>
                <a:pt x="221724" y="2748477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C236A0-464B-4598-A071-9ACBF1BF8F7F}">
      <dsp:nvSpPr>
        <dsp:cNvPr id="0" name=""/>
        <dsp:cNvSpPr/>
      </dsp:nvSpPr>
      <dsp:spPr>
        <a:xfrm>
          <a:off x="432052" y="3168352"/>
          <a:ext cx="4003266" cy="21615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defRPr>
              <a:effectLst/>
            </a:defRPr>
          </a:pPr>
          <a:r>
            <a:rPr sz="1600" b="1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Оқу</a:t>
          </a:r>
          <a:r>
            <a:rPr sz="1600" b="1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600" b="1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қызметі</a:t>
          </a:r>
          <a:r>
            <a:rPr sz="1600" b="1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600" b="1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sz="1600" b="1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600" b="1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күнделікті</a:t>
          </a:r>
          <a:r>
            <a:rPr sz="1600" b="1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600" b="1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өмірде</a:t>
          </a:r>
          <a:r>
            <a:rPr sz="1600" b="1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600" b="1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ақпараттық</a:t>
          </a:r>
          <a:r>
            <a:rPr sz="1600" b="1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- </a:t>
          </a:r>
          <a:r>
            <a:rPr sz="1600" b="1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коммуникациялық</a:t>
          </a:r>
          <a:r>
            <a:rPr sz="1600" b="1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600" b="1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технологиялар</a:t>
          </a:r>
          <a:r>
            <a:rPr sz="1600" b="1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600" b="0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sz="1600" b="0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ұялы</a:t>
          </a:r>
          <a:r>
            <a:rPr sz="1600" b="0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600" b="0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телефондар</a:t>
          </a:r>
          <a:r>
            <a:rPr sz="1600" b="0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sz="1600" b="0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компьютерлер</a:t>
          </a:r>
          <a:r>
            <a:rPr sz="1600" b="0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,  </a:t>
          </a:r>
          <a:r>
            <a:rPr sz="1600" b="0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плеерлер</a:t>
          </a:r>
          <a:r>
            <a:rPr sz="1600" b="0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sz="1600" b="0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сандық</a:t>
          </a:r>
          <a:r>
            <a:rPr sz="1600" b="0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600" b="0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фотоаппараттар</a:t>
          </a:r>
          <a:r>
            <a:rPr sz="1600" b="0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sz="1600" b="0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бейне</a:t>
          </a:r>
          <a:r>
            <a:rPr sz="1600" b="0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600" b="0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камералар</a:t>
          </a:r>
          <a:r>
            <a:rPr sz="1600" b="0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600" b="0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sz="1600" b="0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600" b="0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т.б</a:t>
          </a:r>
          <a:r>
            <a:rPr sz="1600" b="0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r>
            <a:rPr sz="1600" b="0" i="1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) </a:t>
          </a:r>
          <a:r>
            <a:rPr sz="1600" b="1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құралдарын</a:t>
          </a:r>
          <a:r>
            <a:rPr sz="1600" b="1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600" b="1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тиімді</a:t>
          </a:r>
          <a:r>
            <a:rPr sz="1600" b="1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600" b="1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sz="1600" b="1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600" b="1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дұрыс</a:t>
          </a:r>
          <a:r>
            <a:rPr sz="1600" b="1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600" b="1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қолдануға</a:t>
          </a:r>
          <a:r>
            <a:rPr sz="1600" b="1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600" b="1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қажетті</a:t>
          </a:r>
          <a:r>
            <a:rPr sz="1600" b="1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r>
            <a:rPr sz="1600" b="1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дағдыларды</a:t>
          </a:r>
          <a:r>
            <a:rPr sz="1600" b="1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600" b="1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қалыптастыру</a:t>
          </a:r>
          <a:r>
            <a:rPr sz="1600" b="1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600" b="1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мен</a:t>
          </a:r>
          <a:r>
            <a:rPr sz="1600" b="1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600" b="1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дамытуға</a:t>
          </a:r>
          <a:r>
            <a:rPr sz="1600" b="1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600" b="1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ерекше</a:t>
          </a:r>
          <a:r>
            <a:rPr sz="1600" b="1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600" b="1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көңіл</a:t>
          </a:r>
          <a:r>
            <a:rPr sz="1600" b="1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600" b="1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бөлінеді</a:t>
          </a:r>
          <a:r>
            <a:rPr sz="1600" b="1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.  </a:t>
          </a:r>
          <a:endParaRPr sz="1600" b="0" i="1" u="none" strike="noStrike" kern="1200" dirty="0" smtId="4294967295">
            <a:effectLst/>
            <a:highlight>
              <a:srgbClr val="000000">
                <a:alpha val="0"/>
              </a:srgbClr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95361" y="3231661"/>
        <a:ext cx="3876648" cy="2034912"/>
      </dsp:txXfrm>
    </dsp:sp>
    <dsp:sp modelId="{251A9418-6F4D-4C6A-9409-92850AD09EC8}">
      <dsp:nvSpPr>
        <dsp:cNvPr id="0" name=""/>
        <dsp:cNvSpPr/>
      </dsp:nvSpPr>
      <dsp:spPr>
        <a:xfrm>
          <a:off x="4531582" y="449000"/>
          <a:ext cx="2103280" cy="105164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sz="2200" b="0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«</a:t>
          </a:r>
          <a:r>
            <a:rPr sz="2200" b="0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Информатика</a:t>
          </a:r>
          <a:r>
            <a:rPr sz="2200" b="0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» </a:t>
          </a:r>
          <a:r>
            <a:rPr sz="2200" b="0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пәні</a:t>
          </a:r>
          <a:endParaRPr sz="2200" b="0" i="0" u="none" strike="noStrike" kern="1200" dirty="0" smtId="4294967295">
            <a:effectLst/>
            <a:highlight>
              <a:srgbClr val="000000">
                <a:alpha val="0"/>
              </a:srgbClr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62383" y="479801"/>
        <a:ext cx="2041678" cy="990038"/>
      </dsp:txXfrm>
    </dsp:sp>
    <dsp:sp modelId="{53D09ABD-F2BB-41BE-97E5-ACE1B0A659E6}">
      <dsp:nvSpPr>
        <dsp:cNvPr id="0" name=""/>
        <dsp:cNvSpPr/>
      </dsp:nvSpPr>
      <dsp:spPr>
        <a:xfrm>
          <a:off x="4741910" y="1500640"/>
          <a:ext cx="210328" cy="7887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88730"/>
              </a:lnTo>
              <a:lnTo>
                <a:pt x="210328" y="78873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A98E52-DE4A-4356-B98E-FAFA539D3ACC}">
      <dsp:nvSpPr>
        <dsp:cNvPr id="0" name=""/>
        <dsp:cNvSpPr/>
      </dsp:nvSpPr>
      <dsp:spPr>
        <a:xfrm>
          <a:off x="4952238" y="1763550"/>
          <a:ext cx="3634081" cy="10516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sz="1800" b="0" i="0" u="none" strike="noStrike" kern="1200" dirty="0" err="1" smtId="4294967295">
              <a:solidFill>
                <a:srgbClr val="FF0000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Негізгі</a:t>
          </a:r>
          <a:r>
            <a:rPr sz="1800" b="0" i="0" u="none" strike="noStrike" kern="1200" dirty="0" smtId="4294967295">
              <a:solidFill>
                <a:srgbClr val="FF0000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800" b="0" i="0" u="none" strike="noStrike" kern="1200" dirty="0" err="1" smtId="4294967295">
              <a:solidFill>
                <a:schemeClr val="tx1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sz="1800" b="0" i="0" u="none" strike="noStrike" kern="1200" dirty="0" smtId="4294967295">
              <a:solidFill>
                <a:srgbClr val="FF0000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800" b="0" i="0" u="none" strike="noStrike" kern="1200" dirty="0" err="1" smtId="4294967295">
              <a:solidFill>
                <a:srgbClr val="FF0000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жоғарғы</a:t>
          </a:r>
          <a:r>
            <a:rPr sz="1800" b="0" i="0" u="none" strike="noStrike" kern="1200" dirty="0" smtId="4294967295">
              <a:solidFill>
                <a:srgbClr val="FF0000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800" b="0" i="0" u="none" strike="noStrike" kern="1200" dirty="0" err="1" smtId="4294967295">
              <a:solidFill>
                <a:schemeClr val="tx1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мектепте</a:t>
          </a:r>
          <a:r>
            <a:rPr sz="1800" b="0" i="0" u="none" strike="noStrike" kern="1200" dirty="0" smtId="4294967295">
              <a:solidFill>
                <a:srgbClr val="FF0000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800" b="0" i="0" u="none" strike="noStrike" kern="1200" dirty="0" err="1" smtClean="0" smtId="4294967295">
              <a:solidFill>
                <a:schemeClr val="tx1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оқытылады</a:t>
          </a:r>
          <a:r>
            <a:rPr sz="1800" b="0" i="0" u="none" strike="noStrike" kern="1200" dirty="0" smtClean="0" smtId="4294967295">
              <a:solidFill>
                <a:srgbClr val="FF0000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sz="1800" b="0" i="0" u="none" strike="noStrike" kern="1200" dirty="0" smtId="4294967295">
            <a:solidFill>
              <a:srgbClr val="FF0000"/>
            </a:solidFill>
            <a:effectLst/>
            <a:highlight>
              <a:srgbClr val="000000">
                <a:alpha val="0"/>
              </a:srgbClr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983039" y="1794351"/>
        <a:ext cx="3572479" cy="990038"/>
      </dsp:txXfrm>
    </dsp:sp>
    <dsp:sp modelId="{078B4B66-134B-496D-95D2-26C7BBA8D3B8}">
      <dsp:nvSpPr>
        <dsp:cNvPr id="0" name=""/>
        <dsp:cNvSpPr/>
      </dsp:nvSpPr>
      <dsp:spPr>
        <a:xfrm>
          <a:off x="4741910" y="1500640"/>
          <a:ext cx="154633" cy="26352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35247"/>
              </a:lnTo>
              <a:lnTo>
                <a:pt x="154633" y="2635247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B5BD60-C543-485A-AAC8-7444594EF9EA}">
      <dsp:nvSpPr>
        <dsp:cNvPr id="0" name=""/>
        <dsp:cNvSpPr/>
      </dsp:nvSpPr>
      <dsp:spPr>
        <a:xfrm>
          <a:off x="4896543" y="3672403"/>
          <a:ext cx="3686226" cy="9269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sz="1600" b="1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Компьютердің</a:t>
          </a:r>
          <a:r>
            <a:rPr sz="1600" b="1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600" b="1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көмегімен</a:t>
          </a:r>
          <a:r>
            <a:rPr sz="1600" b="1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600" b="1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ақпаратты</a:t>
          </a:r>
          <a:r>
            <a:rPr sz="1600" b="1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600" b="1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түрлендіру</a:t>
          </a:r>
          <a:r>
            <a:rPr sz="1600" b="1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600" b="1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әдістері</a:t>
          </a:r>
          <a:r>
            <a:rPr sz="1600" b="1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600" b="1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мен</a:t>
          </a:r>
          <a:r>
            <a:rPr sz="1600" b="1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600" b="1" i="0" u="none" strike="noStrike" kern="1200" dirty="0" err="1" smtClean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үдерістері</a:t>
          </a:r>
          <a:r>
            <a:rPr lang="ru-RU" sz="1600" b="1" i="0" u="none" strike="noStrike" kern="1200" dirty="0" smtClean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н</a:t>
          </a:r>
          <a:r>
            <a:rPr sz="1600" b="1" i="0" u="none" strike="noStrike" kern="1200" dirty="0" smtClean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600" b="1" i="0" u="none" strike="noStrike" kern="1200" dirty="0" err="1" smtClean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оқ</a:t>
          </a:r>
          <a:r>
            <a:rPr lang="ru-RU" sz="1600" b="1" i="0" u="none" strike="noStrike" kern="1200" dirty="0" err="1" smtClean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ыту</a:t>
          </a:r>
          <a:r>
            <a:rPr sz="1600" b="1" i="0" u="none" strike="noStrike" kern="1200" dirty="0" err="1" smtClean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ға</a:t>
          </a:r>
          <a:r>
            <a:rPr sz="1600" b="1" i="0" u="none" strike="noStrike" kern="1200" dirty="0" smtClean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600" b="1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ерекше</a:t>
          </a:r>
          <a:r>
            <a:rPr sz="1600" b="1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600" b="1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көңіл</a:t>
          </a:r>
          <a:r>
            <a:rPr sz="1600" b="1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600" b="1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бөлінеді</a:t>
          </a:r>
          <a:r>
            <a:rPr sz="1600" b="1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sp:txBody>
      <dsp:txXfrm>
        <a:off x="4923693" y="3699553"/>
        <a:ext cx="3631926" cy="8726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EAD518-2F25-484E-B52E-6E0569412709}">
      <dsp:nvSpPr>
        <dsp:cNvPr id="0" name=""/>
        <dsp:cNvSpPr/>
      </dsp:nvSpPr>
      <dsp:spPr>
        <a:xfrm>
          <a:off x="38895" y="623520"/>
          <a:ext cx="2567732" cy="1277589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9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Компьютер </a:t>
          </a:r>
          <a:endParaRPr sz="1900" b="0" i="0" u="none" strike="noStrike" kern="1200" dirty="0" smtId="4294967295">
            <a:effectLst/>
            <a:highlight>
              <a:srgbClr val="000000">
                <a:alpha val="0"/>
              </a:srgbClr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77690" y="623520"/>
        <a:ext cx="1290143" cy="1277589"/>
      </dsp:txXfrm>
    </dsp:sp>
    <dsp:sp modelId="{11FE87D9-A1C7-4265-8D15-6D1C4E7CE5DB}">
      <dsp:nvSpPr>
        <dsp:cNvPr id="0" name=""/>
        <dsp:cNvSpPr/>
      </dsp:nvSpPr>
      <dsp:spPr>
        <a:xfrm>
          <a:off x="2161424" y="740926"/>
          <a:ext cx="2650999" cy="1060399"/>
        </a:xfrm>
        <a:prstGeom prst="chevron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Компьютердің құрылғылары</a:t>
          </a:r>
          <a:endParaRPr sz="1200" b="0" i="0" u="none" strike="noStrike" kern="1200" dirty="0" smtId="4294967295">
            <a:effectLst/>
            <a:highlight>
              <a:srgbClr val="000000">
                <a:alpha val="0"/>
              </a:srgbClr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Программалық қамтамасыз ету </a:t>
          </a:r>
          <a:endParaRPr sz="1200" b="0" i="0" u="none" strike="noStrike" kern="1200" dirty="0" smtId="4294967295">
            <a:effectLst/>
            <a:highlight>
              <a:srgbClr val="000000">
                <a:alpha val="0"/>
              </a:srgbClr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Қауіпсіздік техникасы</a:t>
          </a:r>
          <a:endParaRPr sz="1200" b="0" i="0" u="none" strike="noStrike" kern="1200" dirty="0" smtId="4294967295">
            <a:effectLst/>
            <a:highlight>
              <a:srgbClr val="000000">
                <a:alpha val="0"/>
              </a:srgbClr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691624" y="740926"/>
        <a:ext cx="1590600" cy="1060399"/>
      </dsp:txXfrm>
    </dsp:sp>
    <dsp:sp modelId="{A0A22905-5614-42F7-A2E6-889B0FD1EB63}">
      <dsp:nvSpPr>
        <dsp:cNvPr id="0" name=""/>
        <dsp:cNvSpPr/>
      </dsp:nvSpPr>
      <dsp:spPr>
        <a:xfrm>
          <a:off x="4434755" y="716123"/>
          <a:ext cx="3903728" cy="1060399"/>
        </a:xfrm>
        <a:prstGeom prst="chevron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sz="1200" b="0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- </a:t>
          </a:r>
          <a:r>
            <a:rPr sz="1200" b="0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Компьютер</a:t>
          </a:r>
          <a:r>
            <a:rPr sz="1200" b="0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sz="1200" b="0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заманауи</a:t>
          </a:r>
          <a:r>
            <a:rPr sz="1200" b="0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200" b="0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технологиялар</a:t>
          </a:r>
          <a:r>
            <a:rPr sz="1200" b="0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200" b="0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мен</a:t>
          </a:r>
          <a:r>
            <a:rPr sz="1200" b="0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200" b="0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олардың</a:t>
          </a:r>
          <a:r>
            <a:rPr sz="1200" b="0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200" b="0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қоғам</a:t>
          </a:r>
          <a:r>
            <a:rPr sz="1200" b="0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200" b="0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өміріндегі</a:t>
          </a:r>
          <a:r>
            <a:rPr sz="1200" b="0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200" b="0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рөлі</a:t>
          </a:r>
          <a:r>
            <a:rPr sz="1200" b="0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200" b="0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туралы</a:t>
          </a:r>
          <a:r>
            <a:rPr sz="1200" b="0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200" b="0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бастапқы</a:t>
          </a:r>
          <a:r>
            <a:rPr sz="1200" b="0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200" b="0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деректерді</a:t>
          </a:r>
          <a:r>
            <a:rPr sz="1200" b="0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200" b="0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біледі</a:t>
          </a:r>
          <a:r>
            <a:rPr sz="1200" b="0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sz="1200" b="0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- </a:t>
          </a:r>
          <a:r>
            <a:rPr sz="1200" b="0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ақпараттық</a:t>
          </a:r>
          <a:r>
            <a:rPr sz="1200" b="0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200" b="0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sz="1200" b="0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200" b="0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коммуникациялық</a:t>
          </a:r>
          <a:r>
            <a:rPr sz="1200" b="0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200" b="0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технологиялар</a:t>
          </a:r>
          <a:r>
            <a:rPr sz="1200" b="0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200" b="0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құрылғыларымен</a:t>
          </a:r>
          <a:r>
            <a:rPr sz="1200" b="0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200" b="0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жұмыс</a:t>
          </a:r>
          <a:r>
            <a:rPr sz="1200" b="0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200" b="0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жасаудың</a:t>
          </a:r>
          <a:r>
            <a:rPr sz="1200" b="0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200" b="0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қауіпсіз</a:t>
          </a:r>
          <a:r>
            <a:rPr sz="1200" b="0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200" b="0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ережелерін</a:t>
          </a:r>
          <a:r>
            <a:rPr sz="1200" b="0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200" b="0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сақтайды</a:t>
          </a:r>
          <a:r>
            <a:rPr sz="1200" b="0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sp:txBody>
      <dsp:txXfrm>
        <a:off x="4964955" y="716123"/>
        <a:ext cx="2843329" cy="1060399"/>
      </dsp:txXfrm>
    </dsp:sp>
    <dsp:sp modelId="{E427308F-3C07-4D4D-85E6-247A04CDF12E}">
      <dsp:nvSpPr>
        <dsp:cNvPr id="0" name=""/>
        <dsp:cNvSpPr/>
      </dsp:nvSpPr>
      <dsp:spPr>
        <a:xfrm>
          <a:off x="313" y="2156692"/>
          <a:ext cx="2557703" cy="1277589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9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Ақпаратты өңдеу және таныстыру</a:t>
          </a:r>
          <a:endParaRPr sz="1900" b="0" i="0" u="none" strike="noStrike" kern="1200" dirty="0" smtId="4294967295">
            <a:effectLst/>
            <a:highlight>
              <a:srgbClr val="000000">
                <a:alpha val="0"/>
              </a:srgbClr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39108" y="2156692"/>
        <a:ext cx="1280114" cy="1277589"/>
      </dsp:txXfrm>
    </dsp:sp>
    <dsp:sp modelId="{4D178EEC-5B5C-469D-B7E7-EA045AF8E49C}">
      <dsp:nvSpPr>
        <dsp:cNvPr id="0" name=""/>
        <dsp:cNvSpPr/>
      </dsp:nvSpPr>
      <dsp:spPr>
        <a:xfrm>
          <a:off x="2116886" y="2244503"/>
          <a:ext cx="2650999" cy="1060399"/>
        </a:xfrm>
        <a:prstGeom prst="chevron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sz="1200" b="0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Мәтіндер</a:t>
          </a:r>
          <a:endParaRPr sz="1200" b="0" i="0" u="none" strike="noStrike" kern="1200" dirty="0" smtId="4294967295">
            <a:effectLst/>
            <a:highlight>
              <a:srgbClr val="000000">
                <a:alpha val="0"/>
              </a:srgbClr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sz="1200" b="0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Графика</a:t>
          </a:r>
          <a:endParaRPr sz="1200" b="0" i="0" u="none" strike="noStrike" kern="1200" dirty="0" smtId="4294967295">
            <a:effectLst/>
            <a:highlight>
              <a:srgbClr val="000000">
                <a:alpha val="0"/>
              </a:srgbClr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sz="1200" b="0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Презентациялар</a:t>
          </a:r>
          <a:endParaRPr sz="1200" b="0" i="0" u="none" strike="noStrike" kern="1200" dirty="0" smtId="4294967295">
            <a:effectLst/>
            <a:highlight>
              <a:srgbClr val="000000">
                <a:alpha val="0"/>
              </a:srgbClr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sz="1200" b="0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Мультимедиа</a:t>
          </a:r>
          <a:endParaRPr sz="1200" b="0" i="0" u="none" strike="noStrike" kern="1200" dirty="0" smtId="4294967295">
            <a:effectLst/>
            <a:highlight>
              <a:srgbClr val="000000">
                <a:alpha val="0"/>
              </a:srgbClr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647086" y="2244503"/>
        <a:ext cx="1590600" cy="1060399"/>
      </dsp:txXfrm>
    </dsp:sp>
    <dsp:sp modelId="{0FE3554A-20A5-4783-84ED-831AC5B41E4A}">
      <dsp:nvSpPr>
        <dsp:cNvPr id="0" name=""/>
        <dsp:cNvSpPr/>
      </dsp:nvSpPr>
      <dsp:spPr>
        <a:xfrm>
          <a:off x="4422658" y="2265287"/>
          <a:ext cx="3898241" cy="1060399"/>
        </a:xfrm>
        <a:prstGeom prst="chevron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sz="1200" b="0" i="0" u="none" strike="noStrike" kern="1200" dirty="0" smtId="4294967295">
              <a:solidFill>
                <a:srgbClr val="000000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- </a:t>
          </a:r>
          <a:r>
            <a:rPr sz="1200" b="0" i="0" u="none" strike="noStrike" kern="1200" dirty="0" err="1" smtClean="0" smtId="4294967295">
              <a:solidFill>
                <a:srgbClr val="000000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сандық</a:t>
          </a:r>
          <a:r>
            <a:rPr sz="1200" b="0" i="0" u="none" strike="noStrike" kern="1200" dirty="0" smtClean="0" smtId="4294967295">
              <a:solidFill>
                <a:srgbClr val="000000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sz="1200" b="0" i="0" u="none" strike="noStrike" kern="1200" dirty="0" err="1" smtId="4294967295">
              <a:solidFill>
                <a:srgbClr val="000000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ресурстарды</a:t>
          </a:r>
          <a:r>
            <a:rPr sz="1200" b="0" i="0" u="none" strike="noStrike" kern="1200" dirty="0" smtId="4294967295">
              <a:solidFill>
                <a:srgbClr val="000000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200" b="0" i="0" u="none" strike="noStrike" kern="1200" dirty="0" smtClean="0" smtId="4294967295">
              <a:solidFill>
                <a:srgbClr val="000000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(</a:t>
          </a:r>
          <a:r>
            <a:rPr lang="ru-RU" sz="1200" b="0" i="0" u="none" strike="noStrike" kern="1200" dirty="0" err="1" smtClean="0" smtId="4294967295">
              <a:solidFill>
                <a:srgbClr val="000000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мәтіндік</a:t>
          </a:r>
          <a:r>
            <a:rPr lang="ru-RU" sz="1200" b="0" i="0" u="none" strike="noStrike" kern="1200" dirty="0" smtClean="0" smtId="4294967295">
              <a:solidFill>
                <a:srgbClr val="000000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, </a:t>
          </a:r>
          <a:r>
            <a:rPr lang="ru-RU" sz="1200" b="0" i="0" u="none" strike="noStrike" kern="1200" dirty="0" err="1" smtClean="0" smtId="4294967295">
              <a:solidFill>
                <a:srgbClr val="000000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бейнелік</a:t>
          </a:r>
          <a:r>
            <a:rPr lang="ru-RU" sz="1200" b="0" i="0" u="none" strike="noStrike" kern="1200" dirty="0" smtClean="0" smtId="4294967295">
              <a:solidFill>
                <a:srgbClr val="000000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, аудио- </a:t>
          </a:r>
          <a:r>
            <a:rPr lang="ru-RU" sz="1200" b="0" i="0" u="none" strike="noStrike" kern="1200" dirty="0" err="1" smtClean="0" smtId="4294967295">
              <a:solidFill>
                <a:srgbClr val="000000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және</a:t>
          </a:r>
          <a:r>
            <a:rPr lang="ru-RU" sz="1200" b="0" i="0" u="none" strike="noStrike" kern="1200" dirty="0" smtClean="0" smtId="4294967295">
              <a:solidFill>
                <a:srgbClr val="000000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видео-) </a:t>
          </a:r>
          <a:r>
            <a:rPr sz="1200" b="0" i="0" u="none" strike="noStrike" kern="1200" dirty="0" err="1" smtClean="0" smtId="4294967295">
              <a:solidFill>
                <a:srgbClr val="000000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пайдалана</a:t>
          </a:r>
          <a:r>
            <a:rPr sz="1200" b="0" i="0" u="none" strike="noStrike" kern="1200" dirty="0" smtClean="0" smtId="4294967295">
              <a:solidFill>
                <a:srgbClr val="000000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sz="1200" b="0" i="0" u="none" strike="noStrike" kern="1200" dirty="0" err="1" smtId="4294967295">
              <a:solidFill>
                <a:srgbClr val="000000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отырып</a:t>
          </a:r>
          <a:r>
            <a:rPr sz="1200" b="0" i="0" u="none" strike="noStrike" kern="1200" dirty="0" smtId="4294967295">
              <a:solidFill>
                <a:srgbClr val="000000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, </a:t>
          </a:r>
          <a:r>
            <a:rPr sz="1200" b="0" i="0" u="none" strike="noStrike" kern="1200" dirty="0" err="1" smtId="4294967295">
              <a:solidFill>
                <a:srgbClr val="000000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материалдарды</a:t>
          </a:r>
          <a:r>
            <a:rPr sz="1200" b="0" i="0" u="none" strike="noStrike" kern="1200" dirty="0" smtId="4294967295">
              <a:solidFill>
                <a:srgbClr val="000000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sz="1200" b="0" i="0" u="none" strike="noStrike" kern="1200" dirty="0" err="1" smtId="4294967295">
              <a:solidFill>
                <a:srgbClr val="000000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жасап</a:t>
          </a:r>
          <a:r>
            <a:rPr sz="1200" b="0" i="0" u="none" strike="noStrike" kern="1200" dirty="0" smtId="4294967295">
              <a:solidFill>
                <a:srgbClr val="000000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sz="1200" b="0" i="0" u="none" strike="noStrike" kern="1200" dirty="0" err="1" smtId="4294967295">
              <a:solidFill>
                <a:srgbClr val="000000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шығара</a:t>
          </a:r>
          <a:r>
            <a:rPr sz="1200" b="0" i="0" u="none" strike="noStrike" kern="1200" dirty="0" smtId="4294967295">
              <a:solidFill>
                <a:srgbClr val="000000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sz="1200" b="0" i="0" u="none" strike="noStrike" kern="1200" dirty="0" err="1" smtId="4294967295">
              <a:solidFill>
                <a:srgbClr val="000000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алу</a:t>
          </a:r>
          <a:r>
            <a:rPr sz="1200" b="0" i="0" u="none" strike="noStrike" kern="1200" dirty="0" smtId="4294967295">
              <a:solidFill>
                <a:srgbClr val="000000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.</a:t>
          </a:r>
        </a:p>
      </dsp:txBody>
      <dsp:txXfrm>
        <a:off x="4952858" y="2265287"/>
        <a:ext cx="2837842" cy="1060399"/>
      </dsp:txXfrm>
    </dsp:sp>
    <dsp:sp modelId="{753C2D54-8954-4224-9F48-DB503E27AB4A}">
      <dsp:nvSpPr>
        <dsp:cNvPr id="0" name=""/>
        <dsp:cNvSpPr/>
      </dsp:nvSpPr>
      <dsp:spPr>
        <a:xfrm>
          <a:off x="313" y="3613144"/>
          <a:ext cx="2436268" cy="1277589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9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Интернет желісінде жұмыс</a:t>
          </a:r>
          <a:endParaRPr sz="1900" b="0" i="0" u="none" strike="noStrike" kern="1200" dirty="0" smtId="4294967295">
            <a:effectLst/>
            <a:highlight>
              <a:srgbClr val="000000">
                <a:alpha val="0"/>
              </a:srgbClr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39108" y="3613144"/>
        <a:ext cx="1158679" cy="1277589"/>
      </dsp:txXfrm>
    </dsp:sp>
    <dsp:sp modelId="{B10979BD-53A1-4AFB-B508-009D03A656F8}">
      <dsp:nvSpPr>
        <dsp:cNvPr id="0" name=""/>
        <dsp:cNvSpPr/>
      </dsp:nvSpPr>
      <dsp:spPr>
        <a:xfrm>
          <a:off x="2021364" y="3721739"/>
          <a:ext cx="2650999" cy="1060399"/>
        </a:xfrm>
        <a:prstGeom prst="chevron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sz="1200" b="0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Ақпаратты</a:t>
          </a:r>
          <a:r>
            <a:rPr sz="1200" b="0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200" b="0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іздеу</a:t>
          </a:r>
          <a:r>
            <a:rPr sz="1200" b="0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Ақпарат алмасу </a:t>
          </a:r>
        </a:p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sz="1200" b="0" i="0" u="none" strike="noStrike" kern="1200" dirty="0" err="1" smtClean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Интернет</a:t>
          </a:r>
          <a:r>
            <a:rPr sz="1200" b="0" i="0" u="none" strike="noStrike" kern="1200" dirty="0" smtClean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200" b="0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желісіндегі</a:t>
          </a:r>
          <a:r>
            <a:rPr sz="1200" b="0" i="0" u="none" strike="noStrike" kern="1200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sz="1200" b="0" i="0" u="none" strike="noStrike" kern="1200" dirty="0" err="1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қауіпсіздік</a:t>
          </a:r>
          <a:endParaRPr sz="1200" b="0" i="0" u="none" strike="noStrike" kern="1200" dirty="0" smtId="4294967295">
            <a:effectLst/>
            <a:highlight>
              <a:srgbClr val="000000">
                <a:alpha val="0"/>
              </a:srgbClr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51564" y="3721739"/>
        <a:ext cx="1590600" cy="1060399"/>
      </dsp:txXfrm>
    </dsp:sp>
    <dsp:sp modelId="{5D1EA8D3-CC2B-40B9-A050-5CD7032B2869}">
      <dsp:nvSpPr>
        <dsp:cNvPr id="0" name=""/>
        <dsp:cNvSpPr/>
      </dsp:nvSpPr>
      <dsp:spPr>
        <a:xfrm>
          <a:off x="4301223" y="3721739"/>
          <a:ext cx="4160637" cy="1060399"/>
        </a:xfrm>
        <a:prstGeom prst="chevron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sz="1200" b="0" i="0" u="none" strike="noStrike" kern="120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- Интернет желісінде қарапайым сұрауларды пайдалану арқылы ақпаратты іздей алады; </a:t>
          </a:r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sz="1200" b="0" i="0" u="none" strike="noStrike" kern="1200" baseline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- Компьютер арқылы ауызша және жазбаша (электрондық пошта, чаттар, блогтар, видеоконференциялар және тб.) тілдесе алады.</a:t>
          </a:r>
        </a:p>
      </dsp:txBody>
      <dsp:txXfrm>
        <a:off x="4831423" y="3721739"/>
        <a:ext cx="3100238" cy="10603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158C23-7250-4340-AFBD-1A361EC7365D}" type="datetimeFigureOut">
              <a:rPr lang="ru-RU" smtClean="0"/>
              <a:t>06.11.2017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FEB6C0-7022-44DF-A7EA-A0866EC243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5965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  <a:effectLst/>
        </p:spPr>
        <p:txBody>
          <a:bodyPr vert="horz" lIns="91440" tIns="45720" rIns="91440" bIns="45720" rtlCol="0"/>
          <a:lstStyle>
            <a:lvl1pPr algn="l">
              <a:defRPr sz="1200">
                <a:effectLst/>
              </a:defRPr>
            </a:lvl1pPr>
          </a:lstStyle>
          <a:p>
            <a:endParaRPr lang="ru-RU">
              <a:effectLst/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  <a:effectLst/>
        </p:spPr>
        <p:txBody>
          <a:bodyPr vert="horz" lIns="91440" tIns="45720" rIns="91440" bIns="45720" rtlCol="0"/>
          <a:lstStyle>
            <a:lvl1pPr algn="r">
              <a:defRPr sz="1200">
                <a:effectLst/>
              </a:defRPr>
            </a:lvl1pPr>
          </a:lstStyle>
          <a:p>
            <a:fld id="{6BEB7ECA-CC30-4944-B87D-C0ACC9FD6F1A}" type="datetimeFigureOut">
              <a:rPr lang="ru-RU" smtClean="0">
                <a:effectLst/>
              </a:rPr>
              <a:t>06.11.2017</a:t>
            </a:fld>
            <a:endParaRPr lang="ru-RU">
              <a:effectLst/>
            </a:endParaRPr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  <a:effectLst/>
        </p:spPr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  <a:effectLst/>
        </p:spPr>
        <p:txBody>
          <a:bodyPr vert="horz" lIns="91440" tIns="45720" rIns="91440" bIns="45720" rtlCol="0"/>
          <a:lstStyle/>
          <a:p>
            <a:pPr lvl="0"/>
            <a:r>
              <a:rPr lang="ru-RU" smtClean="0">
                <a:effectLst/>
              </a:rPr>
              <a:t>Образец текста</a:t>
            </a:r>
          </a:p>
          <a:p>
            <a:pPr lvl="1"/>
            <a:r>
              <a:rPr lang="ru-RU" smtClean="0">
                <a:effectLst/>
              </a:rPr>
              <a:t>Второй уровень</a:t>
            </a:r>
          </a:p>
          <a:p>
            <a:pPr lvl="2"/>
            <a:r>
              <a:rPr lang="ru-RU" smtClean="0">
                <a:effectLst/>
              </a:rPr>
              <a:t>Третий уровень</a:t>
            </a:r>
          </a:p>
          <a:p>
            <a:pPr lvl="3"/>
            <a:r>
              <a:rPr lang="ru-RU" smtClean="0">
                <a:effectLst/>
              </a:rPr>
              <a:t>Четвертый уровень</a:t>
            </a:r>
          </a:p>
          <a:p>
            <a:pPr lvl="4"/>
            <a:r>
              <a:rPr lang="ru-RU" smtClean="0">
                <a:effectLst/>
              </a:rPr>
              <a:t>Пятый уровень</a:t>
            </a:r>
            <a:endParaRPr lang="ru-RU">
              <a:effectLst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  <a:effectLst/>
        </p:spPr>
        <p:txBody>
          <a:bodyPr vert="horz" lIns="91440" tIns="45720" rIns="91440" bIns="45720" rtlCol="0" anchor="b"/>
          <a:lstStyle>
            <a:lvl1pPr algn="l">
              <a:defRPr sz="1200">
                <a:effectLst/>
              </a:defRPr>
            </a:lvl1pPr>
          </a:lstStyle>
          <a:p>
            <a:endParaRPr lang="ru-RU">
              <a:effectLst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  <a:effectLst/>
        </p:spPr>
        <p:txBody>
          <a:bodyPr vert="horz" lIns="91440" tIns="45720" rIns="91440" bIns="45720" rtlCol="0" anchor="b"/>
          <a:lstStyle>
            <a:lvl1pPr algn="r">
              <a:defRPr sz="1200">
                <a:effectLst/>
              </a:defRPr>
            </a:lvl1pPr>
          </a:lstStyle>
          <a:p>
            <a:fld id="{E39AAC82-32D3-4540-A355-029CE28D139F}" type="slidenum">
              <a:rPr lang="ru-RU" smtClean="0">
                <a:effectLst/>
              </a:rPr>
              <a:t>‹#›</a:t>
            </a:fld>
            <a:endParaRPr lang="ru-RU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40702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effectLst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effectLst/>
        </p:spPr>
        <p:txBody>
          <a:bodyPr/>
          <a:lstStyle/>
          <a:p>
            <a:endParaRPr lang="ru-RU">
              <a:effectLst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effectLst/>
        </p:spPr>
        <p:txBody>
          <a:bodyPr/>
          <a:lstStyle/>
          <a:p>
            <a:fld id="{8CFE55E6-A32A-4CEA-9E44-7D9547595D3C}" type="slidenum">
              <a:rPr lang="ru-RU" smtClean="0">
                <a:effectLst/>
              </a:rPr>
              <a:t>9</a:t>
            </a:fld>
            <a:endParaRPr lang="ru-RU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1167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effectLst/>
        </p:spPr>
        <p:txBody>
          <a:bodyPr/>
          <a:lstStyle/>
          <a:p>
            <a:r>
              <a:rPr lang="ru-RU" smtClean="0">
                <a:effectLst/>
              </a:rPr>
              <a:t>Образец заголовка</a:t>
            </a:r>
            <a:endParaRPr lang="ru-RU">
              <a:effectLst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effectLst/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  <a:effectLst/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  <a:effectLst/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  <a:effectLst/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  <a:effectLst/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  <a:effectLst/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  <a:effectLst/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  <a:effectLst/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  <a:effectLst/>
              </a:defRPr>
            </a:lvl9pPr>
          </a:lstStyle>
          <a:p>
            <a:r>
              <a:rPr lang="ru-RU" smtClean="0">
                <a:effectLst/>
              </a:rPr>
              <a:t>Образец подзаголовка</a:t>
            </a:r>
            <a:endParaRPr lang="ru-RU">
              <a:effectLst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ffectLst/>
        </p:spPr>
        <p:txBody>
          <a:bodyPr/>
          <a:lstStyle/>
          <a:p>
            <a:fld id="{B4C71EC6-210F-42DE-9C53-41977AD35B3D}" type="datetimeFigureOut">
              <a:rPr lang="ru-RU" smtClean="0">
                <a:effectLst/>
              </a:rPr>
              <a:t>06.11.2017</a:t>
            </a:fld>
            <a:endParaRPr lang="ru-RU">
              <a:effectLst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ffectLst/>
        </p:spPr>
        <p:txBody>
          <a:bodyPr/>
          <a:lstStyle/>
          <a:p>
            <a:endParaRPr lang="ru-RU">
              <a:effectLst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fld id="{B19B0651-EE4F-4900-A07F-96A6BFA9D0F0}" type="slidenum">
              <a:rPr lang="ru-RU" smtClean="0">
                <a:effectLst/>
              </a:rPr>
              <a:t>‹#›</a:t>
            </a:fld>
            <a:endParaRPr lang="ru-RU">
              <a:effectLst/>
            </a:endParaRP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ru-RU" smtClean="0">
                <a:effectLst/>
              </a:rPr>
              <a:t>Образец заголовка</a:t>
            </a:r>
            <a:endParaRPr lang="ru-RU">
              <a:effectLst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effectLst/>
        </p:spPr>
        <p:txBody>
          <a:bodyPr/>
          <a:lstStyle/>
          <a:p>
            <a:pPr lvl="0"/>
            <a:r>
              <a:rPr lang="ru-RU" smtClean="0">
                <a:effectLst/>
              </a:rPr>
              <a:t>Образец текста</a:t>
            </a:r>
          </a:p>
          <a:p>
            <a:pPr lvl="1"/>
            <a:r>
              <a:rPr lang="ru-RU" smtClean="0">
                <a:effectLst/>
              </a:rPr>
              <a:t>Второй уровень</a:t>
            </a:r>
          </a:p>
          <a:p>
            <a:pPr lvl="2"/>
            <a:r>
              <a:rPr lang="ru-RU" smtClean="0">
                <a:effectLst/>
              </a:rPr>
              <a:t>Третий уровень</a:t>
            </a:r>
          </a:p>
          <a:p>
            <a:pPr lvl="3"/>
            <a:r>
              <a:rPr lang="ru-RU" smtClean="0">
                <a:effectLst/>
              </a:rPr>
              <a:t>Четвертый уровень</a:t>
            </a:r>
          </a:p>
          <a:p>
            <a:pPr lvl="4"/>
            <a:r>
              <a:rPr lang="ru-RU" smtClean="0">
                <a:effectLst/>
              </a:rPr>
              <a:t>Пятый уровень</a:t>
            </a:r>
            <a:endParaRPr lang="ru-RU">
              <a:effectLst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ffectLst/>
        </p:spPr>
        <p:txBody>
          <a:bodyPr/>
          <a:lstStyle/>
          <a:p>
            <a:fld id="{B4C71EC6-210F-42DE-9C53-41977AD35B3D}" type="datetimeFigureOut">
              <a:rPr lang="ru-RU" smtClean="0">
                <a:effectLst/>
              </a:rPr>
              <a:t>06.11.2017</a:t>
            </a:fld>
            <a:endParaRPr lang="ru-RU">
              <a:effectLst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ffectLst/>
        </p:spPr>
        <p:txBody>
          <a:bodyPr/>
          <a:lstStyle/>
          <a:p>
            <a:endParaRPr lang="ru-RU">
              <a:effectLst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fld id="{B19B0651-EE4F-4900-A07F-96A6BFA9D0F0}" type="slidenum">
              <a:rPr lang="ru-RU" smtClean="0">
                <a:effectLst/>
              </a:rPr>
              <a:t>‹#›</a:t>
            </a:fld>
            <a:endParaRPr lang="ru-RU">
              <a:effectLst/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effectLst/>
        </p:spPr>
        <p:txBody>
          <a:bodyPr anchor="t"/>
          <a:lstStyle>
            <a:lvl1pPr algn="l">
              <a:defRPr sz="4000" b="1" cap="all">
                <a:effectLst/>
              </a:defRPr>
            </a:lvl1pPr>
          </a:lstStyle>
          <a:p>
            <a:r>
              <a:rPr lang="ru-RU" smtClean="0">
                <a:effectLst/>
              </a:rPr>
              <a:t>Образец заголовка</a:t>
            </a:r>
            <a:endParaRPr lang="ru-RU">
              <a:effectLst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effectLst/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effectLst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  <a:effectLst/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  <a:effectLst/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  <a:effectLst/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  <a:effectLst/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  <a:effectLst/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  <a:effectLst/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  <a:effectLst/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  <a:effectLst/>
              </a:defRPr>
            </a:lvl9pPr>
          </a:lstStyle>
          <a:p>
            <a:pPr lvl="0"/>
            <a:r>
              <a:rPr lang="ru-RU" smtClean="0">
                <a:effectLst/>
              </a:rPr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ffectLst/>
        </p:spPr>
        <p:txBody>
          <a:bodyPr/>
          <a:lstStyle/>
          <a:p>
            <a:fld id="{B4C71EC6-210F-42DE-9C53-41977AD35B3D}" type="datetimeFigureOut">
              <a:rPr lang="ru-RU" smtClean="0">
                <a:effectLst/>
              </a:rPr>
              <a:t>06.11.2017</a:t>
            </a:fld>
            <a:endParaRPr lang="ru-RU">
              <a:effectLst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ffectLst/>
        </p:spPr>
        <p:txBody>
          <a:bodyPr/>
          <a:lstStyle/>
          <a:p>
            <a:endParaRPr lang="ru-RU">
              <a:effectLst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fld id="{B19B0651-EE4F-4900-A07F-96A6BFA9D0F0}" type="slidenum">
              <a:rPr lang="ru-RU" smtClean="0">
                <a:effectLst/>
              </a:rPr>
              <a:t>‹#›</a:t>
            </a:fld>
            <a:endParaRPr lang="ru-RU">
              <a:effectLst/>
            </a:endParaRP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ru-RU" smtClean="0">
                <a:effectLst/>
              </a:rPr>
              <a:t>Образец заголовка</a:t>
            </a:r>
            <a:endParaRPr lang="ru-RU">
              <a:effectLst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effectLst/>
        </p:spPr>
        <p:txBody>
          <a:bodyPr/>
          <a:lstStyle>
            <a:lvl1pPr>
              <a:defRPr sz="2800">
                <a:effectLst/>
              </a:defRPr>
            </a:lvl1pPr>
            <a:lvl2pPr>
              <a:defRPr sz="2400">
                <a:effectLst/>
              </a:defRPr>
            </a:lvl2pPr>
            <a:lvl3pPr>
              <a:defRPr sz="2000">
                <a:effectLst/>
              </a:defRPr>
            </a:lvl3pPr>
            <a:lvl4pPr>
              <a:defRPr sz="1800">
                <a:effectLst/>
              </a:defRPr>
            </a:lvl4pPr>
            <a:lvl5pPr>
              <a:defRPr sz="1800">
                <a:effectLst/>
              </a:defRPr>
            </a:lvl5pPr>
            <a:lvl6pPr>
              <a:defRPr sz="1800">
                <a:effectLst/>
              </a:defRPr>
            </a:lvl6pPr>
            <a:lvl7pPr>
              <a:defRPr sz="1800">
                <a:effectLst/>
              </a:defRPr>
            </a:lvl7pPr>
            <a:lvl8pPr>
              <a:defRPr sz="1800">
                <a:effectLst/>
              </a:defRPr>
            </a:lvl8pPr>
            <a:lvl9pPr>
              <a:defRPr sz="1800">
                <a:effectLst/>
              </a:defRPr>
            </a:lvl9pPr>
          </a:lstStyle>
          <a:p>
            <a:pPr lvl="0"/>
            <a:r>
              <a:rPr lang="ru-RU" smtClean="0">
                <a:effectLst/>
              </a:rPr>
              <a:t>Образец текста</a:t>
            </a:r>
          </a:p>
          <a:p>
            <a:pPr lvl="1"/>
            <a:r>
              <a:rPr lang="ru-RU" smtClean="0">
                <a:effectLst/>
              </a:rPr>
              <a:t>Второй уровень</a:t>
            </a:r>
          </a:p>
          <a:p>
            <a:pPr lvl="2"/>
            <a:r>
              <a:rPr lang="ru-RU" smtClean="0">
                <a:effectLst/>
              </a:rPr>
              <a:t>Третий уровень</a:t>
            </a:r>
          </a:p>
          <a:p>
            <a:pPr lvl="3"/>
            <a:r>
              <a:rPr lang="ru-RU" smtClean="0">
                <a:effectLst/>
              </a:rPr>
              <a:t>Четвертый уровень</a:t>
            </a:r>
          </a:p>
          <a:p>
            <a:pPr lvl="4"/>
            <a:r>
              <a:rPr lang="ru-RU" smtClean="0">
                <a:effectLst/>
              </a:rPr>
              <a:t>Пятый уровень</a:t>
            </a:r>
            <a:endParaRPr lang="ru-RU">
              <a:effectLst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effectLst/>
        </p:spPr>
        <p:txBody>
          <a:bodyPr/>
          <a:lstStyle>
            <a:lvl1pPr>
              <a:defRPr sz="2800">
                <a:effectLst/>
              </a:defRPr>
            </a:lvl1pPr>
            <a:lvl2pPr>
              <a:defRPr sz="2400">
                <a:effectLst/>
              </a:defRPr>
            </a:lvl2pPr>
            <a:lvl3pPr>
              <a:defRPr sz="2000">
                <a:effectLst/>
              </a:defRPr>
            </a:lvl3pPr>
            <a:lvl4pPr>
              <a:defRPr sz="1800">
                <a:effectLst/>
              </a:defRPr>
            </a:lvl4pPr>
            <a:lvl5pPr>
              <a:defRPr sz="1800">
                <a:effectLst/>
              </a:defRPr>
            </a:lvl5pPr>
            <a:lvl6pPr>
              <a:defRPr sz="1800">
                <a:effectLst/>
              </a:defRPr>
            </a:lvl6pPr>
            <a:lvl7pPr>
              <a:defRPr sz="1800">
                <a:effectLst/>
              </a:defRPr>
            </a:lvl7pPr>
            <a:lvl8pPr>
              <a:defRPr sz="1800">
                <a:effectLst/>
              </a:defRPr>
            </a:lvl8pPr>
            <a:lvl9pPr>
              <a:defRPr sz="1800">
                <a:effectLst/>
              </a:defRPr>
            </a:lvl9pPr>
          </a:lstStyle>
          <a:p>
            <a:pPr lvl="0"/>
            <a:r>
              <a:rPr lang="ru-RU" smtClean="0">
                <a:effectLst/>
              </a:rPr>
              <a:t>Образец текста</a:t>
            </a:r>
          </a:p>
          <a:p>
            <a:pPr lvl="1"/>
            <a:r>
              <a:rPr lang="ru-RU" smtClean="0">
                <a:effectLst/>
              </a:rPr>
              <a:t>Второй уровень</a:t>
            </a:r>
          </a:p>
          <a:p>
            <a:pPr lvl="2"/>
            <a:r>
              <a:rPr lang="ru-RU" smtClean="0">
                <a:effectLst/>
              </a:rPr>
              <a:t>Третий уровень</a:t>
            </a:r>
          </a:p>
          <a:p>
            <a:pPr lvl="3"/>
            <a:r>
              <a:rPr lang="ru-RU" smtClean="0">
                <a:effectLst/>
              </a:rPr>
              <a:t>Четвертый уровень</a:t>
            </a:r>
          </a:p>
          <a:p>
            <a:pPr lvl="4"/>
            <a:r>
              <a:rPr lang="ru-RU" smtClean="0">
                <a:effectLst/>
              </a:rPr>
              <a:t>Пятый уровень</a:t>
            </a:r>
            <a:endParaRPr lang="ru-RU">
              <a:effectLst/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ffectLst/>
        </p:spPr>
        <p:txBody>
          <a:bodyPr/>
          <a:lstStyle/>
          <a:p>
            <a:fld id="{B4C71EC6-210F-42DE-9C53-41977AD35B3D}" type="datetimeFigureOut">
              <a:rPr lang="ru-RU" smtClean="0">
                <a:effectLst/>
              </a:rPr>
              <a:t>06.11.2017</a:t>
            </a:fld>
            <a:endParaRPr lang="ru-RU">
              <a:effectLst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ffectLst/>
        </p:spPr>
        <p:txBody>
          <a:bodyPr/>
          <a:lstStyle/>
          <a:p>
            <a:endParaRPr lang="ru-RU">
              <a:effectLst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fld id="{B19B0651-EE4F-4900-A07F-96A6BFA9D0F0}" type="slidenum">
              <a:rPr lang="ru-RU" smtClean="0">
                <a:effectLst/>
              </a:rPr>
              <a:t>‹#›</a:t>
            </a:fld>
            <a:endParaRPr lang="ru-RU">
              <a:effectLst/>
            </a:endParaRPr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>
            <a:lvl1pPr>
              <a:defRPr>
                <a:effectLst/>
              </a:defRPr>
            </a:lvl1pPr>
          </a:lstStyle>
          <a:p>
            <a:r>
              <a:rPr lang="ru-RU" smtClean="0">
                <a:effectLst/>
              </a:rPr>
              <a:t>Образец заголовка</a:t>
            </a:r>
            <a:endParaRPr lang="ru-RU">
              <a:effectLst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effectLst/>
        </p:spPr>
        <p:txBody>
          <a:bodyPr anchor="b"/>
          <a:lstStyle>
            <a:lvl1pPr marL="0" indent="0">
              <a:buNone/>
              <a:defRPr sz="2400" b="1">
                <a:effectLst/>
              </a:defRPr>
            </a:lvl1pPr>
            <a:lvl2pPr marL="457200" indent="0">
              <a:buNone/>
              <a:defRPr sz="2000" b="1">
                <a:effectLst/>
              </a:defRPr>
            </a:lvl2pPr>
            <a:lvl3pPr marL="914400" indent="0">
              <a:buNone/>
              <a:defRPr sz="1800" b="1">
                <a:effectLst/>
              </a:defRPr>
            </a:lvl3pPr>
            <a:lvl4pPr marL="1371600" indent="0">
              <a:buNone/>
              <a:defRPr sz="1600" b="1">
                <a:effectLst/>
              </a:defRPr>
            </a:lvl4pPr>
            <a:lvl5pPr marL="1828800" indent="0">
              <a:buNone/>
              <a:defRPr sz="1600" b="1">
                <a:effectLst/>
              </a:defRPr>
            </a:lvl5pPr>
            <a:lvl6pPr marL="2286000" indent="0">
              <a:buNone/>
              <a:defRPr sz="1600" b="1">
                <a:effectLst/>
              </a:defRPr>
            </a:lvl6pPr>
            <a:lvl7pPr marL="2743200" indent="0">
              <a:buNone/>
              <a:defRPr sz="1600" b="1">
                <a:effectLst/>
              </a:defRPr>
            </a:lvl7pPr>
            <a:lvl8pPr marL="3200400" indent="0">
              <a:buNone/>
              <a:defRPr sz="1600" b="1">
                <a:effectLst/>
              </a:defRPr>
            </a:lvl8pPr>
            <a:lvl9pPr marL="3657600" indent="0">
              <a:buNone/>
              <a:defRPr sz="1600" b="1">
                <a:effectLst/>
              </a:defRPr>
            </a:lvl9pPr>
          </a:lstStyle>
          <a:p>
            <a:pPr lvl="0"/>
            <a:r>
              <a:rPr lang="ru-RU" smtClean="0">
                <a:effectLst/>
              </a:rPr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effectLst/>
        </p:spPr>
        <p:txBody>
          <a:bodyPr/>
          <a:lstStyle>
            <a:lvl1pPr>
              <a:defRPr sz="2400">
                <a:effectLst/>
              </a:defRPr>
            </a:lvl1pPr>
            <a:lvl2pPr>
              <a:defRPr sz="2000">
                <a:effectLst/>
              </a:defRPr>
            </a:lvl2pPr>
            <a:lvl3pPr>
              <a:defRPr sz="1800">
                <a:effectLst/>
              </a:defRPr>
            </a:lvl3pPr>
            <a:lvl4pPr>
              <a:defRPr sz="1600">
                <a:effectLst/>
              </a:defRPr>
            </a:lvl4pPr>
            <a:lvl5pPr>
              <a:defRPr sz="1600">
                <a:effectLst/>
              </a:defRPr>
            </a:lvl5pPr>
            <a:lvl6pPr>
              <a:defRPr sz="1600">
                <a:effectLst/>
              </a:defRPr>
            </a:lvl6pPr>
            <a:lvl7pPr>
              <a:defRPr sz="1600">
                <a:effectLst/>
              </a:defRPr>
            </a:lvl7pPr>
            <a:lvl8pPr>
              <a:defRPr sz="1600">
                <a:effectLst/>
              </a:defRPr>
            </a:lvl8pPr>
            <a:lvl9pPr>
              <a:defRPr sz="1600">
                <a:effectLst/>
              </a:defRPr>
            </a:lvl9pPr>
          </a:lstStyle>
          <a:p>
            <a:pPr lvl="0"/>
            <a:r>
              <a:rPr lang="ru-RU" smtClean="0">
                <a:effectLst/>
              </a:rPr>
              <a:t>Образец текста</a:t>
            </a:r>
          </a:p>
          <a:p>
            <a:pPr lvl="1"/>
            <a:r>
              <a:rPr lang="ru-RU" smtClean="0">
                <a:effectLst/>
              </a:rPr>
              <a:t>Второй уровень</a:t>
            </a:r>
          </a:p>
          <a:p>
            <a:pPr lvl="2"/>
            <a:r>
              <a:rPr lang="ru-RU" smtClean="0">
                <a:effectLst/>
              </a:rPr>
              <a:t>Третий уровень</a:t>
            </a:r>
          </a:p>
          <a:p>
            <a:pPr lvl="3"/>
            <a:r>
              <a:rPr lang="ru-RU" smtClean="0">
                <a:effectLst/>
              </a:rPr>
              <a:t>Четвертый уровень</a:t>
            </a:r>
          </a:p>
          <a:p>
            <a:pPr lvl="4"/>
            <a:r>
              <a:rPr lang="ru-RU" smtClean="0">
                <a:effectLst/>
              </a:rPr>
              <a:t>Пятый уровень</a:t>
            </a:r>
            <a:endParaRPr lang="ru-RU">
              <a:effectLst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effectLst/>
        </p:spPr>
        <p:txBody>
          <a:bodyPr anchor="b"/>
          <a:lstStyle>
            <a:lvl1pPr marL="0" indent="0">
              <a:buNone/>
              <a:defRPr sz="2400" b="1">
                <a:effectLst/>
              </a:defRPr>
            </a:lvl1pPr>
            <a:lvl2pPr marL="457200" indent="0">
              <a:buNone/>
              <a:defRPr sz="2000" b="1">
                <a:effectLst/>
              </a:defRPr>
            </a:lvl2pPr>
            <a:lvl3pPr marL="914400" indent="0">
              <a:buNone/>
              <a:defRPr sz="1800" b="1">
                <a:effectLst/>
              </a:defRPr>
            </a:lvl3pPr>
            <a:lvl4pPr marL="1371600" indent="0">
              <a:buNone/>
              <a:defRPr sz="1600" b="1">
                <a:effectLst/>
              </a:defRPr>
            </a:lvl4pPr>
            <a:lvl5pPr marL="1828800" indent="0">
              <a:buNone/>
              <a:defRPr sz="1600" b="1">
                <a:effectLst/>
              </a:defRPr>
            </a:lvl5pPr>
            <a:lvl6pPr marL="2286000" indent="0">
              <a:buNone/>
              <a:defRPr sz="1600" b="1">
                <a:effectLst/>
              </a:defRPr>
            </a:lvl6pPr>
            <a:lvl7pPr marL="2743200" indent="0">
              <a:buNone/>
              <a:defRPr sz="1600" b="1">
                <a:effectLst/>
              </a:defRPr>
            </a:lvl7pPr>
            <a:lvl8pPr marL="3200400" indent="0">
              <a:buNone/>
              <a:defRPr sz="1600" b="1">
                <a:effectLst/>
              </a:defRPr>
            </a:lvl8pPr>
            <a:lvl9pPr marL="3657600" indent="0">
              <a:buNone/>
              <a:defRPr sz="1600" b="1">
                <a:effectLst/>
              </a:defRPr>
            </a:lvl9pPr>
          </a:lstStyle>
          <a:p>
            <a:pPr lvl="0"/>
            <a:r>
              <a:rPr lang="ru-RU" smtClean="0">
                <a:effectLst/>
              </a:rPr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effectLst/>
        </p:spPr>
        <p:txBody>
          <a:bodyPr/>
          <a:lstStyle>
            <a:lvl1pPr>
              <a:defRPr sz="2400">
                <a:effectLst/>
              </a:defRPr>
            </a:lvl1pPr>
            <a:lvl2pPr>
              <a:defRPr sz="2000">
                <a:effectLst/>
              </a:defRPr>
            </a:lvl2pPr>
            <a:lvl3pPr>
              <a:defRPr sz="1800">
                <a:effectLst/>
              </a:defRPr>
            </a:lvl3pPr>
            <a:lvl4pPr>
              <a:defRPr sz="1600">
                <a:effectLst/>
              </a:defRPr>
            </a:lvl4pPr>
            <a:lvl5pPr>
              <a:defRPr sz="1600">
                <a:effectLst/>
              </a:defRPr>
            </a:lvl5pPr>
            <a:lvl6pPr>
              <a:defRPr sz="1600">
                <a:effectLst/>
              </a:defRPr>
            </a:lvl6pPr>
            <a:lvl7pPr>
              <a:defRPr sz="1600">
                <a:effectLst/>
              </a:defRPr>
            </a:lvl7pPr>
            <a:lvl8pPr>
              <a:defRPr sz="1600">
                <a:effectLst/>
              </a:defRPr>
            </a:lvl8pPr>
            <a:lvl9pPr>
              <a:defRPr sz="1600">
                <a:effectLst/>
              </a:defRPr>
            </a:lvl9pPr>
          </a:lstStyle>
          <a:p>
            <a:pPr lvl="0"/>
            <a:r>
              <a:rPr lang="ru-RU" smtClean="0">
                <a:effectLst/>
              </a:rPr>
              <a:t>Образец текста</a:t>
            </a:r>
          </a:p>
          <a:p>
            <a:pPr lvl="1"/>
            <a:r>
              <a:rPr lang="ru-RU" smtClean="0">
                <a:effectLst/>
              </a:rPr>
              <a:t>Второй уровень</a:t>
            </a:r>
          </a:p>
          <a:p>
            <a:pPr lvl="2"/>
            <a:r>
              <a:rPr lang="ru-RU" smtClean="0">
                <a:effectLst/>
              </a:rPr>
              <a:t>Третий уровень</a:t>
            </a:r>
          </a:p>
          <a:p>
            <a:pPr lvl="3"/>
            <a:r>
              <a:rPr lang="ru-RU" smtClean="0">
                <a:effectLst/>
              </a:rPr>
              <a:t>Четвертый уровень</a:t>
            </a:r>
          </a:p>
          <a:p>
            <a:pPr lvl="4"/>
            <a:r>
              <a:rPr lang="ru-RU" smtClean="0">
                <a:effectLst/>
              </a:rPr>
              <a:t>Пятый уровень</a:t>
            </a:r>
            <a:endParaRPr lang="ru-RU">
              <a:effectLst/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effectLst/>
        </p:spPr>
        <p:txBody>
          <a:bodyPr/>
          <a:lstStyle/>
          <a:p>
            <a:fld id="{B4C71EC6-210F-42DE-9C53-41977AD35B3D}" type="datetimeFigureOut">
              <a:rPr lang="ru-RU" smtClean="0">
                <a:effectLst/>
              </a:rPr>
              <a:t>06.11.2017</a:t>
            </a:fld>
            <a:endParaRPr lang="ru-RU">
              <a:effectLst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effectLst/>
        </p:spPr>
        <p:txBody>
          <a:bodyPr/>
          <a:lstStyle/>
          <a:p>
            <a:endParaRPr lang="ru-RU">
              <a:effectLst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fld id="{B19B0651-EE4F-4900-A07F-96A6BFA9D0F0}" type="slidenum">
              <a:rPr lang="ru-RU" smtClean="0">
                <a:effectLst/>
              </a:rPr>
              <a:t>‹#›</a:t>
            </a:fld>
            <a:endParaRPr lang="ru-RU">
              <a:effectLst/>
            </a:endParaRP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ru-RU" smtClean="0">
                <a:effectLst/>
              </a:rPr>
              <a:t>Образец заголовка</a:t>
            </a:r>
            <a:endParaRPr lang="ru-RU">
              <a:effectLst/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effectLst/>
        </p:spPr>
        <p:txBody>
          <a:bodyPr/>
          <a:lstStyle/>
          <a:p>
            <a:fld id="{B4C71EC6-210F-42DE-9C53-41977AD35B3D}" type="datetimeFigureOut">
              <a:rPr lang="ru-RU" smtClean="0">
                <a:effectLst/>
              </a:rPr>
              <a:t>06.11.2017</a:t>
            </a:fld>
            <a:endParaRPr lang="ru-RU">
              <a:effectLst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effectLst/>
        </p:spPr>
        <p:txBody>
          <a:bodyPr/>
          <a:lstStyle/>
          <a:p>
            <a:endParaRPr lang="ru-RU">
              <a:effectLst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fld id="{B19B0651-EE4F-4900-A07F-96A6BFA9D0F0}" type="slidenum">
              <a:rPr lang="ru-RU" smtClean="0">
                <a:effectLst/>
              </a:rPr>
              <a:t>‹#›</a:t>
            </a:fld>
            <a:endParaRPr lang="ru-RU">
              <a:effectLst/>
            </a:endParaRPr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effectLst/>
        </p:spPr>
        <p:txBody>
          <a:bodyPr/>
          <a:lstStyle/>
          <a:p>
            <a:fld id="{B4C71EC6-210F-42DE-9C53-41977AD35B3D}" type="datetimeFigureOut">
              <a:rPr lang="ru-RU" smtClean="0">
                <a:effectLst/>
              </a:rPr>
              <a:t>06.11.2017</a:t>
            </a:fld>
            <a:endParaRPr lang="ru-RU">
              <a:effectLst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effectLst/>
        </p:spPr>
        <p:txBody>
          <a:bodyPr/>
          <a:lstStyle/>
          <a:p>
            <a:endParaRPr lang="ru-RU">
              <a:effectLst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fld id="{B19B0651-EE4F-4900-A07F-96A6BFA9D0F0}" type="slidenum">
              <a:rPr lang="ru-RU" smtClean="0">
                <a:effectLst/>
              </a:rPr>
              <a:t>‹#›</a:t>
            </a:fld>
            <a:endParaRPr lang="ru-RU">
              <a:effectLst/>
            </a:endParaRPr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effectLst/>
        </p:spPr>
        <p:txBody>
          <a:bodyPr anchor="b"/>
          <a:lstStyle>
            <a:lvl1pPr algn="l">
              <a:defRPr sz="2000" b="1">
                <a:effectLst/>
              </a:defRPr>
            </a:lvl1pPr>
          </a:lstStyle>
          <a:p>
            <a:r>
              <a:rPr lang="ru-RU" smtClean="0">
                <a:effectLst/>
              </a:rPr>
              <a:t>Образец заголовка</a:t>
            </a:r>
            <a:endParaRPr lang="ru-RU">
              <a:effectLst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effectLst/>
        </p:spPr>
        <p:txBody>
          <a:bodyPr/>
          <a:lstStyle>
            <a:lvl1pPr>
              <a:defRPr sz="3200">
                <a:effectLst/>
              </a:defRPr>
            </a:lvl1pPr>
            <a:lvl2pPr>
              <a:defRPr sz="2800">
                <a:effectLst/>
              </a:defRPr>
            </a:lvl2pPr>
            <a:lvl3pPr>
              <a:defRPr sz="2400">
                <a:effectLst/>
              </a:defRPr>
            </a:lvl3pPr>
            <a:lvl4pPr>
              <a:defRPr sz="2000">
                <a:effectLst/>
              </a:defRPr>
            </a:lvl4pPr>
            <a:lvl5pPr>
              <a:defRPr sz="2000">
                <a:effectLst/>
              </a:defRPr>
            </a:lvl5pPr>
            <a:lvl6pPr>
              <a:defRPr sz="2000">
                <a:effectLst/>
              </a:defRPr>
            </a:lvl6pPr>
            <a:lvl7pPr>
              <a:defRPr sz="2000">
                <a:effectLst/>
              </a:defRPr>
            </a:lvl7pPr>
            <a:lvl8pPr>
              <a:defRPr sz="2000">
                <a:effectLst/>
              </a:defRPr>
            </a:lvl8pPr>
            <a:lvl9pPr>
              <a:defRPr sz="2000">
                <a:effectLst/>
              </a:defRPr>
            </a:lvl9pPr>
          </a:lstStyle>
          <a:p>
            <a:pPr lvl="0"/>
            <a:r>
              <a:rPr lang="ru-RU" smtClean="0">
                <a:effectLst/>
              </a:rPr>
              <a:t>Образец текста</a:t>
            </a:r>
          </a:p>
          <a:p>
            <a:pPr lvl="1"/>
            <a:r>
              <a:rPr lang="ru-RU" smtClean="0">
                <a:effectLst/>
              </a:rPr>
              <a:t>Второй уровень</a:t>
            </a:r>
          </a:p>
          <a:p>
            <a:pPr lvl="2"/>
            <a:r>
              <a:rPr lang="ru-RU" smtClean="0">
                <a:effectLst/>
              </a:rPr>
              <a:t>Третий уровень</a:t>
            </a:r>
          </a:p>
          <a:p>
            <a:pPr lvl="3"/>
            <a:r>
              <a:rPr lang="ru-RU" smtClean="0">
                <a:effectLst/>
              </a:rPr>
              <a:t>Четвертый уровень</a:t>
            </a:r>
          </a:p>
          <a:p>
            <a:pPr lvl="4"/>
            <a:r>
              <a:rPr lang="ru-RU" smtClean="0">
                <a:effectLst/>
              </a:rPr>
              <a:t>Пятый уровень</a:t>
            </a:r>
            <a:endParaRPr lang="ru-RU">
              <a:effectLst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effectLst/>
        </p:spPr>
        <p:txBody>
          <a:bodyPr/>
          <a:lstStyle>
            <a:lvl1pPr marL="0" indent="0">
              <a:buNone/>
              <a:defRPr sz="1400">
                <a:effectLst/>
              </a:defRPr>
            </a:lvl1pPr>
            <a:lvl2pPr marL="457200" indent="0">
              <a:buNone/>
              <a:defRPr sz="1200">
                <a:effectLst/>
              </a:defRPr>
            </a:lvl2pPr>
            <a:lvl3pPr marL="914400" indent="0">
              <a:buNone/>
              <a:defRPr sz="1000">
                <a:effectLst/>
              </a:defRPr>
            </a:lvl3pPr>
            <a:lvl4pPr marL="1371600" indent="0">
              <a:buNone/>
              <a:defRPr sz="900">
                <a:effectLst/>
              </a:defRPr>
            </a:lvl4pPr>
            <a:lvl5pPr marL="1828800" indent="0">
              <a:buNone/>
              <a:defRPr sz="900">
                <a:effectLst/>
              </a:defRPr>
            </a:lvl5pPr>
            <a:lvl6pPr marL="2286000" indent="0">
              <a:buNone/>
              <a:defRPr sz="900">
                <a:effectLst/>
              </a:defRPr>
            </a:lvl6pPr>
            <a:lvl7pPr marL="2743200" indent="0">
              <a:buNone/>
              <a:defRPr sz="900">
                <a:effectLst/>
              </a:defRPr>
            </a:lvl7pPr>
            <a:lvl8pPr marL="3200400" indent="0">
              <a:buNone/>
              <a:defRPr sz="900">
                <a:effectLst/>
              </a:defRPr>
            </a:lvl8pPr>
            <a:lvl9pPr marL="3657600" indent="0">
              <a:buNone/>
              <a:defRPr sz="900">
                <a:effectLst/>
              </a:defRPr>
            </a:lvl9pPr>
          </a:lstStyle>
          <a:p>
            <a:pPr lvl="0"/>
            <a:r>
              <a:rPr lang="ru-RU" smtClean="0">
                <a:effectLst/>
              </a:rPr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ffectLst/>
        </p:spPr>
        <p:txBody>
          <a:bodyPr/>
          <a:lstStyle/>
          <a:p>
            <a:fld id="{B4C71EC6-210F-42DE-9C53-41977AD35B3D}" type="datetimeFigureOut">
              <a:rPr lang="ru-RU" smtClean="0">
                <a:effectLst/>
              </a:rPr>
              <a:t>06.11.2017</a:t>
            </a:fld>
            <a:endParaRPr lang="ru-RU">
              <a:effectLst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ffectLst/>
        </p:spPr>
        <p:txBody>
          <a:bodyPr/>
          <a:lstStyle/>
          <a:p>
            <a:endParaRPr lang="ru-RU">
              <a:effectLst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fld id="{B19B0651-EE4F-4900-A07F-96A6BFA9D0F0}" type="slidenum">
              <a:rPr lang="ru-RU" smtClean="0">
                <a:effectLst/>
              </a:rPr>
              <a:t>‹#›</a:t>
            </a:fld>
            <a:endParaRPr lang="ru-RU">
              <a:effectLst/>
            </a:endParaRP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effectLst/>
        </p:spPr>
        <p:txBody>
          <a:bodyPr anchor="b"/>
          <a:lstStyle>
            <a:lvl1pPr algn="l">
              <a:defRPr sz="2000" b="1">
                <a:effectLst/>
              </a:defRPr>
            </a:lvl1pPr>
          </a:lstStyle>
          <a:p>
            <a:r>
              <a:rPr lang="ru-RU" smtClean="0">
                <a:effectLst/>
              </a:rPr>
              <a:t>Образец заголовка</a:t>
            </a:r>
            <a:endParaRPr lang="ru-RU">
              <a:effectLst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effectLst/>
        </p:spPr>
        <p:txBody>
          <a:bodyPr/>
          <a:lstStyle>
            <a:lvl1pPr marL="0" indent="0">
              <a:buNone/>
              <a:defRPr sz="3200">
                <a:effectLst/>
              </a:defRPr>
            </a:lvl1pPr>
            <a:lvl2pPr marL="457200" indent="0">
              <a:buNone/>
              <a:defRPr sz="2800">
                <a:effectLst/>
              </a:defRPr>
            </a:lvl2pPr>
            <a:lvl3pPr marL="914400" indent="0">
              <a:buNone/>
              <a:defRPr sz="2400">
                <a:effectLst/>
              </a:defRPr>
            </a:lvl3pPr>
            <a:lvl4pPr marL="1371600" indent="0">
              <a:buNone/>
              <a:defRPr sz="2000">
                <a:effectLst/>
              </a:defRPr>
            </a:lvl4pPr>
            <a:lvl5pPr marL="1828800" indent="0">
              <a:buNone/>
              <a:defRPr sz="2000">
                <a:effectLst/>
              </a:defRPr>
            </a:lvl5pPr>
            <a:lvl6pPr marL="2286000" indent="0">
              <a:buNone/>
              <a:defRPr sz="2000">
                <a:effectLst/>
              </a:defRPr>
            </a:lvl6pPr>
            <a:lvl7pPr marL="2743200" indent="0">
              <a:buNone/>
              <a:defRPr sz="2000">
                <a:effectLst/>
              </a:defRPr>
            </a:lvl7pPr>
            <a:lvl8pPr marL="3200400" indent="0">
              <a:buNone/>
              <a:defRPr sz="2000">
                <a:effectLst/>
              </a:defRPr>
            </a:lvl8pPr>
            <a:lvl9pPr marL="3657600" indent="0">
              <a:buNone/>
              <a:defRPr sz="2000">
                <a:effectLst/>
              </a:defRPr>
            </a:lvl9pPr>
          </a:lstStyle>
          <a:p>
            <a:endParaRPr lang="ru-RU">
              <a:effectLst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effectLst/>
        </p:spPr>
        <p:txBody>
          <a:bodyPr/>
          <a:lstStyle>
            <a:lvl1pPr marL="0" indent="0">
              <a:buNone/>
              <a:defRPr sz="1400">
                <a:effectLst/>
              </a:defRPr>
            </a:lvl1pPr>
            <a:lvl2pPr marL="457200" indent="0">
              <a:buNone/>
              <a:defRPr sz="1200">
                <a:effectLst/>
              </a:defRPr>
            </a:lvl2pPr>
            <a:lvl3pPr marL="914400" indent="0">
              <a:buNone/>
              <a:defRPr sz="1000">
                <a:effectLst/>
              </a:defRPr>
            </a:lvl3pPr>
            <a:lvl4pPr marL="1371600" indent="0">
              <a:buNone/>
              <a:defRPr sz="900">
                <a:effectLst/>
              </a:defRPr>
            </a:lvl4pPr>
            <a:lvl5pPr marL="1828800" indent="0">
              <a:buNone/>
              <a:defRPr sz="900">
                <a:effectLst/>
              </a:defRPr>
            </a:lvl5pPr>
            <a:lvl6pPr marL="2286000" indent="0">
              <a:buNone/>
              <a:defRPr sz="900">
                <a:effectLst/>
              </a:defRPr>
            </a:lvl6pPr>
            <a:lvl7pPr marL="2743200" indent="0">
              <a:buNone/>
              <a:defRPr sz="900">
                <a:effectLst/>
              </a:defRPr>
            </a:lvl7pPr>
            <a:lvl8pPr marL="3200400" indent="0">
              <a:buNone/>
              <a:defRPr sz="900">
                <a:effectLst/>
              </a:defRPr>
            </a:lvl8pPr>
            <a:lvl9pPr marL="3657600" indent="0">
              <a:buNone/>
              <a:defRPr sz="900">
                <a:effectLst/>
              </a:defRPr>
            </a:lvl9pPr>
          </a:lstStyle>
          <a:p>
            <a:pPr lvl="0"/>
            <a:r>
              <a:rPr lang="ru-RU" smtClean="0">
                <a:effectLst/>
              </a:rPr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effectLst/>
        </p:spPr>
        <p:txBody>
          <a:bodyPr/>
          <a:lstStyle/>
          <a:p>
            <a:fld id="{B4C71EC6-210F-42DE-9C53-41977AD35B3D}" type="datetimeFigureOut">
              <a:rPr lang="ru-RU" smtClean="0">
                <a:effectLst/>
              </a:rPr>
              <a:t>06.11.2017</a:t>
            </a:fld>
            <a:endParaRPr lang="ru-RU">
              <a:effectLst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effectLst/>
        </p:spPr>
        <p:txBody>
          <a:bodyPr/>
          <a:lstStyle/>
          <a:p>
            <a:endParaRPr lang="ru-RU">
              <a:effectLst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fld id="{B19B0651-EE4F-4900-A07F-96A6BFA9D0F0}" type="slidenum">
              <a:rPr lang="ru-RU" smtClean="0">
                <a:effectLst/>
              </a:rPr>
              <a:t>‹#›</a:t>
            </a:fld>
            <a:endParaRPr lang="ru-RU">
              <a:effectLst/>
            </a:endParaRP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ru-RU" smtClean="0">
                <a:effectLst/>
              </a:rPr>
              <a:t>Образец заголовка</a:t>
            </a:r>
            <a:endParaRPr lang="ru-RU">
              <a:effectLst/>
            </a:endParaRP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effectLst/>
        </p:spPr>
        <p:txBody>
          <a:bodyPr vert="eaVert"/>
          <a:lstStyle/>
          <a:p>
            <a:pPr lvl="0"/>
            <a:r>
              <a:rPr lang="ru-RU" smtClean="0">
                <a:effectLst/>
              </a:rPr>
              <a:t>Образец текста</a:t>
            </a:r>
          </a:p>
          <a:p>
            <a:pPr lvl="1"/>
            <a:r>
              <a:rPr lang="ru-RU" smtClean="0">
                <a:effectLst/>
              </a:rPr>
              <a:t>Второй уровень</a:t>
            </a:r>
          </a:p>
          <a:p>
            <a:pPr lvl="2"/>
            <a:r>
              <a:rPr lang="ru-RU" smtClean="0">
                <a:effectLst/>
              </a:rPr>
              <a:t>Третий уровень</a:t>
            </a:r>
          </a:p>
          <a:p>
            <a:pPr lvl="3"/>
            <a:r>
              <a:rPr lang="ru-RU" smtClean="0">
                <a:effectLst/>
              </a:rPr>
              <a:t>Четвертый уровень</a:t>
            </a:r>
          </a:p>
          <a:p>
            <a:pPr lvl="4"/>
            <a:r>
              <a:rPr lang="ru-RU" smtClean="0">
                <a:effectLst/>
              </a:rPr>
              <a:t>Пятый уровень</a:t>
            </a:r>
            <a:endParaRPr lang="ru-RU">
              <a:effectLst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ffectLst/>
        </p:spPr>
        <p:txBody>
          <a:bodyPr/>
          <a:lstStyle/>
          <a:p>
            <a:fld id="{B4C71EC6-210F-42DE-9C53-41977AD35B3D}" type="datetimeFigureOut">
              <a:rPr lang="ru-RU" smtClean="0">
                <a:effectLst/>
              </a:rPr>
              <a:t>06.11.2017</a:t>
            </a:fld>
            <a:endParaRPr lang="ru-RU">
              <a:effectLst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ffectLst/>
        </p:spPr>
        <p:txBody>
          <a:bodyPr/>
          <a:lstStyle/>
          <a:p>
            <a:endParaRPr lang="ru-RU">
              <a:effectLst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fld id="{B19B0651-EE4F-4900-A07F-96A6BFA9D0F0}" type="slidenum">
              <a:rPr lang="ru-RU" smtClean="0">
                <a:effectLst/>
              </a:rPr>
              <a:t>‹#›</a:t>
            </a:fld>
            <a:endParaRPr lang="ru-RU">
              <a:effectLst/>
            </a:endParaRPr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effectLst/>
        </p:spPr>
        <p:txBody>
          <a:bodyPr vert="eaVert"/>
          <a:lstStyle/>
          <a:p>
            <a:r>
              <a:rPr lang="ru-RU" smtClean="0">
                <a:effectLst/>
              </a:rPr>
              <a:t>Образец заголовка</a:t>
            </a:r>
            <a:endParaRPr lang="ru-RU">
              <a:effectLst/>
            </a:endParaRP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effectLst/>
        </p:spPr>
        <p:txBody>
          <a:bodyPr vert="eaVert"/>
          <a:lstStyle/>
          <a:p>
            <a:pPr lvl="0"/>
            <a:r>
              <a:rPr lang="ru-RU" smtClean="0">
                <a:effectLst/>
              </a:rPr>
              <a:t>Образец текста</a:t>
            </a:r>
          </a:p>
          <a:p>
            <a:pPr lvl="1"/>
            <a:r>
              <a:rPr lang="ru-RU" smtClean="0">
                <a:effectLst/>
              </a:rPr>
              <a:t>Второй уровень</a:t>
            </a:r>
          </a:p>
          <a:p>
            <a:pPr lvl="2"/>
            <a:r>
              <a:rPr lang="ru-RU" smtClean="0">
                <a:effectLst/>
              </a:rPr>
              <a:t>Третий уровень</a:t>
            </a:r>
          </a:p>
          <a:p>
            <a:pPr lvl="3"/>
            <a:r>
              <a:rPr lang="ru-RU" smtClean="0">
                <a:effectLst/>
              </a:rPr>
              <a:t>Четвертый уровень</a:t>
            </a:r>
          </a:p>
          <a:p>
            <a:pPr lvl="4"/>
            <a:r>
              <a:rPr lang="ru-RU" smtClean="0">
                <a:effectLst/>
              </a:rPr>
              <a:t>Пятый уровень</a:t>
            </a:r>
            <a:endParaRPr lang="ru-RU">
              <a:effectLst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effectLst/>
        </p:spPr>
        <p:txBody>
          <a:bodyPr/>
          <a:lstStyle/>
          <a:p>
            <a:fld id="{B4C71EC6-210F-42DE-9C53-41977AD35B3D}" type="datetimeFigureOut">
              <a:rPr lang="ru-RU" smtClean="0">
                <a:effectLst/>
              </a:rPr>
              <a:t>06.11.2017</a:t>
            </a:fld>
            <a:endParaRPr lang="ru-RU">
              <a:effectLst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effectLst/>
        </p:spPr>
        <p:txBody>
          <a:bodyPr/>
          <a:lstStyle/>
          <a:p>
            <a:endParaRPr lang="ru-RU">
              <a:effectLst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fld id="{B19B0651-EE4F-4900-A07F-96A6BFA9D0F0}" type="slidenum">
              <a:rPr lang="ru-RU" smtClean="0">
                <a:effectLst/>
              </a:rPr>
              <a:t>‹#›</a:t>
            </a:fld>
            <a:endParaRPr lang="ru-RU">
              <a:effectLst/>
            </a:endParaRP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>
                <a:effectLst/>
              </a:rPr>
              <a:t>Образец заголовка</a:t>
            </a:r>
            <a:endParaRPr lang="ru-RU">
              <a:effectLst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effectLst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>
                <a:effectLst/>
              </a:rPr>
              <a:t>Образец текста</a:t>
            </a:r>
          </a:p>
          <a:p>
            <a:pPr lvl="1"/>
            <a:r>
              <a:rPr lang="ru-RU" smtClean="0">
                <a:effectLst/>
              </a:rPr>
              <a:t>Второй уровень</a:t>
            </a:r>
          </a:p>
          <a:p>
            <a:pPr lvl="2"/>
            <a:r>
              <a:rPr lang="ru-RU" smtClean="0">
                <a:effectLst/>
              </a:rPr>
              <a:t>Третий уровень</a:t>
            </a:r>
          </a:p>
          <a:p>
            <a:pPr lvl="3"/>
            <a:r>
              <a:rPr lang="ru-RU" smtClean="0">
                <a:effectLst/>
              </a:rPr>
              <a:t>Четвертый уровень</a:t>
            </a:r>
          </a:p>
          <a:p>
            <a:pPr lvl="4"/>
            <a:r>
              <a:rPr lang="ru-RU" smtClean="0">
                <a:effectLst/>
              </a:rPr>
              <a:t>Пятый уровень</a:t>
            </a:r>
            <a:endParaRPr lang="ru-RU">
              <a:effectLst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effectLst/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ffectLst/>
              </a:defRPr>
            </a:lvl1pPr>
          </a:lstStyle>
          <a:p>
            <a:fld id="{B4C71EC6-210F-42DE-9C53-41977AD35B3D}" type="datetimeFigureOut">
              <a:rPr lang="ru-RU" smtClean="0">
                <a:effectLst/>
              </a:rPr>
              <a:t>06.11.2017</a:t>
            </a:fld>
            <a:endParaRPr lang="ru-RU">
              <a:effectLst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effectLst/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ffectLst/>
              </a:defRPr>
            </a:lvl1pPr>
          </a:lstStyle>
          <a:p>
            <a:endParaRPr lang="ru-RU">
              <a:effectLst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effectLst/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ffectLst/>
              </a:defRPr>
            </a:lvl1pPr>
          </a:lstStyle>
          <a:p>
            <a:fld id="{B19B0651-EE4F-4900-A07F-96A6BFA9D0F0}" type="slidenum">
              <a:rPr lang="ru-RU" smtClean="0">
                <a:effectLst/>
              </a:rPr>
              <a:t>‹#›</a:t>
            </a:fld>
            <a:endParaRPr lang="ru-RU">
              <a:effectLst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ru-RU">
          <a:effectLst/>
        </a:defRPr>
      </a:defPPr>
      <a:lvl1pPr marL="0" algn="l" defTabSz="914400" rtl="0" eaLnBrk="1" latinLnBrk="0" hangingPunct="1"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250913"/>
              </p:ext>
            </p:extLst>
          </p:nvPr>
        </p:nvGraphicFramePr>
        <p:xfrm>
          <a:off x="58617" y="1268335"/>
          <a:ext cx="9107998" cy="38407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8829"/>
                <a:gridCol w="603915"/>
                <a:gridCol w="697691"/>
                <a:gridCol w="657445"/>
                <a:gridCol w="603766"/>
                <a:gridCol w="644022"/>
                <a:gridCol w="657444"/>
                <a:gridCol w="657444"/>
                <a:gridCol w="617183"/>
                <a:gridCol w="697692"/>
                <a:gridCol w="753743"/>
                <a:gridCol w="655056"/>
                <a:gridCol w="603768"/>
              </a:tblGrid>
              <a:tr h="352031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Оқу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жылы</a:t>
                      </a:r>
                      <a:endParaRPr lang="ru-RU" sz="1800" b="1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МАД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1 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сын.</a:t>
                      </a: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2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 сын.</a:t>
                      </a: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3 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сын.</a:t>
                      </a: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4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сын.</a:t>
                      </a: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5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сын. </a:t>
                      </a: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6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сын.</a:t>
                      </a: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7 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сын.</a:t>
                      </a: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8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сын.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9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сын. 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10 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сын.</a:t>
                      </a: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</a:rPr>
                        <a:t>11 сын.</a:t>
                      </a: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46658"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2015 - 2016</a:t>
                      </a:r>
                      <a:endParaRPr lang="ru-RU" sz="180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 smtClean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endParaRPr lang="ru-RU" sz="1400" b="0" dirty="0">
                        <a:solidFill>
                          <a:srgbClr val="002060"/>
                        </a:solidFill>
                      </a:endParaRP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rgbClr val="002060"/>
                        </a:solidFill>
                      </a:endParaRP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rgbClr val="002060"/>
                        </a:solidFill>
                      </a:endParaRP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rgbClr val="002060"/>
                        </a:solidFill>
                      </a:endParaRP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rgbClr val="002060"/>
                        </a:solidFill>
                      </a:endParaRP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rgbClr val="002060"/>
                        </a:solidFill>
                      </a:endParaRP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rgbClr val="002060"/>
                        </a:solidFill>
                      </a:endParaRP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rgbClr val="002060"/>
                        </a:solidFill>
                      </a:endParaRP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rgbClr val="002060"/>
                        </a:solidFill>
                      </a:endParaRP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rgbClr val="002060"/>
                        </a:solidFill>
                      </a:endParaRP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rgbClr val="002060"/>
                        </a:solidFill>
                      </a:endParaRP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rgbClr val="002060"/>
                        </a:solidFill>
                      </a:endParaRP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48708"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2016 - 2017</a:t>
                      </a:r>
                      <a:endParaRPr lang="ru-RU" sz="180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00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0" kern="1200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5669">
                <a:tc>
                  <a:txBody>
                    <a:bodyPr/>
                    <a:lstStyle/>
                    <a:p>
                      <a:pPr marL="177800" indent="-177800" algn="ctr"/>
                      <a:r>
                        <a:rPr lang="ru-RU" sz="1800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2017 - 2018 </a:t>
                      </a:r>
                      <a:endParaRPr lang="ru-RU" sz="180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00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000" b="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endParaRPr lang="ru-RU" sz="20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0" kern="1200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000" b="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  <a:endParaRPr lang="ru-RU" sz="20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000" b="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</a:t>
                      </a:r>
                      <a:endParaRPr lang="ru-RU" sz="20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200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41435"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2018 - 2019</a:t>
                      </a:r>
                      <a:endParaRPr lang="ru-RU" sz="180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endParaRPr lang="ru-RU" sz="20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000" b="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  <a:endParaRPr lang="ru-RU" sz="20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0" kern="1200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000" b="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  <a:endParaRPr lang="ru-RU" sz="20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000" b="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  <a:endParaRPr lang="ru-RU" sz="20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000" b="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</a:t>
                      </a:r>
                      <a:endParaRPr lang="ru-RU" sz="20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000" b="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</a:t>
                      </a:r>
                      <a:endParaRPr lang="ru-RU" sz="20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200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000" b="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</a:t>
                      </a:r>
                      <a:endParaRPr lang="ru-RU" sz="2000" b="0" kern="1200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200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8372"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2019 - 2020</a:t>
                      </a: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000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00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1</a:t>
                      </a:r>
                      <a:endParaRPr lang="ru-RU" dirty="0"/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000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00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000" b="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  <a:endParaRPr lang="ru-RU" sz="20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000" b="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  <a:endParaRPr lang="ru-RU" sz="20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  <a:endParaRPr lang="ru-RU" sz="20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  <a:endParaRPr lang="ru-RU" sz="20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000" b="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</a:t>
                      </a:r>
                      <a:endParaRPr lang="ru-RU" sz="20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000" b="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</a:t>
                      </a:r>
                      <a:endParaRPr lang="ru-RU" sz="2000" b="0" kern="1200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000" b="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</a:t>
                      </a:r>
                      <a:endParaRPr lang="ru-RU" sz="2000" b="0" kern="1200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000" b="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</a:t>
                      </a:r>
                      <a:endParaRPr lang="ru-RU" sz="20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000" b="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</a:t>
                      </a:r>
                      <a:endParaRPr lang="ru-RU" sz="2000" b="0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33" marR="91433" marT="45746" marB="457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8149884"/>
              </p:ext>
            </p:extLst>
          </p:nvPr>
        </p:nvGraphicFramePr>
        <p:xfrm>
          <a:off x="560781" y="5229200"/>
          <a:ext cx="8128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1793"/>
                <a:gridCol w="5036207"/>
              </a:tblGrid>
              <a:tr h="370840">
                <a:tc>
                  <a:txBody>
                    <a:bodyPr/>
                    <a:lstStyle/>
                    <a:p>
                      <a:r>
                        <a:rPr lang="kk-KZ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 жыл 1 қыркүйектен 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– сыныптар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жыл 1 қыркүйектен 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 2, 5, 7 – сыныптар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жыл 1 қыркүйектен 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1, 2, 3, 5,</a:t>
                      </a:r>
                      <a:r>
                        <a:rPr lang="kk-KZ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6, 7, 8, 10</a:t>
                      </a:r>
                      <a:r>
                        <a:rPr lang="kk-KZ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сыныптар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жыл 1 қыркүйектен 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 2, 3, 4, 5, 6, 7, 8, 9, 10, 11 – сыныптар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-598729" y="0"/>
            <a:ext cx="11628516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altLang="ru-RU" sz="3600" b="1" cap="none" spc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Жаңартылған</a:t>
            </a:r>
            <a:r>
              <a:rPr lang="ru-RU" altLang="ru-RU" sz="36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600" b="1" cap="none" spc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altLang="ru-RU" sz="36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600" b="1" cap="none" spc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беруді</a:t>
            </a:r>
            <a:r>
              <a:rPr lang="ru-RU" altLang="ru-RU" sz="36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3600" b="1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36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енгізу</a:t>
            </a:r>
            <a:r>
              <a:rPr lang="ru-RU" altLang="ru-RU" sz="36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6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кестесі</a:t>
            </a:r>
            <a:endParaRPr lang="ru-RU" sz="3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005422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1196752"/>
            <a:ext cx="871296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i="1" dirty="0" smtId="4294967295">
                <a:solidFill>
                  <a:srgbClr val="00B050"/>
                </a:solidFill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4000" b="1" i="1" dirty="0" err="1" smtId="4294967295">
                <a:solidFill>
                  <a:srgbClr val="00B050"/>
                </a:solidFill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4000" b="1" i="1" dirty="0" smtId="4294967295">
                <a:solidFill>
                  <a:srgbClr val="00B050"/>
                </a:solidFill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7 </a:t>
            </a:r>
            <a:r>
              <a:rPr lang="ru-RU" sz="4000" b="1" i="1" dirty="0" err="1" smtId="4294967295">
                <a:solidFill>
                  <a:srgbClr val="00B050"/>
                </a:solidFill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сыныптарға</a:t>
            </a:r>
            <a:r>
              <a:rPr lang="ru-RU" sz="4000" b="1" i="1" dirty="0" smtId="4294967295">
                <a:solidFill>
                  <a:srgbClr val="00B050"/>
                </a:solidFill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err="1" smtId="4294967295">
                <a:solidFill>
                  <a:srgbClr val="00B050"/>
                </a:solidFill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арналған"Информатика</a:t>
            </a:r>
            <a:r>
              <a:rPr lang="ru-RU" sz="4000" b="1" i="1" dirty="0" smtId="4294967295">
                <a:solidFill>
                  <a:srgbClr val="00B050"/>
                </a:solidFill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br>
              <a:rPr lang="ru-RU" sz="4000" b="1" i="1" dirty="0" smtId="4294967295">
                <a:solidFill>
                  <a:srgbClr val="00B050"/>
                </a:solidFill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i="1" dirty="0" smtId="4294967295">
                <a:solidFill>
                  <a:srgbClr val="00B050"/>
                </a:solidFill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err="1" smtId="4294967295">
                <a:solidFill>
                  <a:srgbClr val="00B050"/>
                </a:solidFill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пәні</a:t>
            </a:r>
            <a:r>
              <a:rPr lang="ru-RU" sz="4000" b="1" i="1" dirty="0" smtId="4294967295">
                <a:solidFill>
                  <a:srgbClr val="00B050"/>
                </a:solidFill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err="1" smtId="4294967295">
                <a:solidFill>
                  <a:srgbClr val="00B050"/>
                </a:solidFill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4000" b="1" i="1" dirty="0" smtId="4294967295">
                <a:solidFill>
                  <a:srgbClr val="00B050"/>
                </a:solidFill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4000" b="1" i="1" dirty="0" smtId="4294967295">
                <a:solidFill>
                  <a:srgbClr val="00B050"/>
                </a:solidFill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i="1" dirty="0" err="1" smtId="4294967295">
                <a:solidFill>
                  <a:srgbClr val="00B050"/>
                </a:solidFill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жаңартылған</a:t>
            </a:r>
            <a:r>
              <a:rPr lang="ru-RU" sz="4000" b="1" i="1" dirty="0" smtId="4294967295">
                <a:solidFill>
                  <a:srgbClr val="00B050"/>
                </a:solidFill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err="1" smtId="4294967295">
                <a:solidFill>
                  <a:srgbClr val="00B050"/>
                </a:solidFill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бағдарламалардың</a:t>
            </a:r>
            <a:r>
              <a:rPr lang="ru-RU" sz="4000" b="1" i="1" dirty="0" smtId="4294967295">
                <a:solidFill>
                  <a:srgbClr val="00B050"/>
                </a:solidFill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err="1" smtId="4294967295">
                <a:solidFill>
                  <a:srgbClr val="00B050"/>
                </a:solidFill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ерекшеліктері</a:t>
            </a:r>
            <a:r>
              <a:rPr lang="ru-RU" sz="4000" b="1" i="1" dirty="0" smtId="4294967295">
                <a:solidFill>
                  <a:srgbClr val="00B050"/>
                </a:solidFill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92609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008112"/>
          </a:xfrm>
          <a:effectLst/>
        </p:spPr>
        <p:txBody>
          <a:bodyPr>
            <a:normAutofit/>
          </a:bodyPr>
          <a:lstStyle/>
          <a:p>
            <a:r>
              <a:rPr lang="ru-RU" sz="2000" b="1" dirty="0" err="1" smtClean="0" smtId="4294967295">
                <a:solidFill>
                  <a:srgbClr val="17375E"/>
                </a:solidFill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Қолданыстағы</a:t>
            </a:r>
            <a:r>
              <a:rPr sz="2000" b="1" i="0" u="none" strike="noStrike" dirty="0" smtClean="0" smtId="4294967295">
                <a:solidFill>
                  <a:srgbClr val="17375E"/>
                </a:solidFill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i="0" u="none" strike="noStrike" dirty="0" err="1" smtId="4294967295">
                <a:solidFill>
                  <a:srgbClr val="17375E"/>
                </a:solidFill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</a:t>
            </a:r>
            <a:r>
              <a:rPr sz="2000" b="1" i="0" u="none" strike="noStrike" dirty="0" smtId="4294967295">
                <a:solidFill>
                  <a:srgbClr val="17375E"/>
                </a:solidFill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i="0" u="none" strike="noStrike" dirty="0" err="1" smtId="4294967295">
                <a:solidFill>
                  <a:srgbClr val="17375E"/>
                </a:solidFill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sz="2000" b="1" i="0" u="none" strike="noStrike" dirty="0" smtId="4294967295">
                <a:solidFill>
                  <a:srgbClr val="17375E"/>
                </a:solidFill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i="0" u="none" strike="noStrike" dirty="0" err="1" smtClean="0" smtId="4294967295">
                <a:solidFill>
                  <a:srgbClr val="17375E"/>
                </a:solidFill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информатика</a:t>
            </a:r>
            <a:r>
              <a:rPr sz="2000" b="1" i="0" u="none" strike="noStrike" dirty="0" smtClean="0" smtId="4294967295">
                <a:solidFill>
                  <a:srgbClr val="17375E"/>
                </a:solidFill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i="0" u="none" strike="noStrike" dirty="0" err="1" smtClean="0" smtId="4294967295">
                <a:solidFill>
                  <a:srgbClr val="17375E"/>
                </a:solidFill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курсы</a:t>
            </a:r>
            <a:r>
              <a:rPr lang="ru-RU" sz="2000" b="1" dirty="0" smtId="4294967295">
                <a:solidFill>
                  <a:srgbClr val="17375E"/>
                </a:solidFill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Id="4294967295">
                <a:solidFill>
                  <a:srgbClr val="17375E"/>
                </a:solidFill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Id="4294967295">
                <a:solidFill>
                  <a:srgbClr val="17375E"/>
                </a:solidFill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5-11 </a:t>
            </a:r>
            <a:r>
              <a:rPr lang="ru-RU" sz="2000" b="1" dirty="0" err="1" smtClean="0" smtId="4294967295">
                <a:solidFill>
                  <a:srgbClr val="17375E"/>
                </a:solidFill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сыныптар</a:t>
            </a:r>
            <a:endParaRPr sz="2000" b="1" i="0" u="none" strike="noStrike" dirty="0" smtId="4294967295">
              <a:solidFill>
                <a:srgbClr val="17375E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826567"/>
            <a:ext cx="8147248" cy="360041"/>
          </a:xfrm>
          <a:effectLst/>
        </p:spPr>
        <p:txBody>
          <a:bodyPr>
            <a:noAutofit/>
          </a:bodyPr>
          <a:lstStyle/>
          <a:p>
            <a:pPr marL="0" indent="0" algn="ctr" rtl="0">
              <a:buNone/>
            </a:pPr>
            <a:r>
              <a:rPr sz="2000" b="1" i="0" u="none" strike="noStrike" dirty="0" smtId="4294967295">
                <a:solidFill>
                  <a:srgbClr val="17375E"/>
                </a:solidFill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5-11 </a:t>
            </a:r>
            <a:r>
              <a:rPr sz="2000" b="1" i="0" u="none" strike="noStrike" dirty="0" err="1" smtId="4294967295">
                <a:solidFill>
                  <a:srgbClr val="17375E"/>
                </a:solidFill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сыныптар</a:t>
            </a:r>
            <a:endParaRPr sz="2000" b="1" i="0" u="none" strike="noStrike" dirty="0" smtId="4294967295">
              <a:solidFill>
                <a:srgbClr val="17375E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007257" y="1308697"/>
            <a:ext cx="3168352" cy="914400"/>
          </a:xfrm>
          <a:prstGeom prst="roundRect">
            <a:avLst/>
          </a:prstGeom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sz="2000" b="0" i="0" u="none" strike="noStrike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«Информатика» пәні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07383" y="2724498"/>
            <a:ext cx="8361280" cy="707886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 rtl="0"/>
            <a:r>
              <a:rPr sz="2000" b="1" i="0" u="none" strike="noStrike" dirty="0" err="1" smtId="4294967295">
                <a:solidFill>
                  <a:srgbClr val="17375E"/>
                </a:solidFill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Жаңартылған</a:t>
            </a:r>
            <a:r>
              <a:rPr sz="2000" b="1" i="0" u="none" strike="noStrike" dirty="0" smtId="4294967295">
                <a:solidFill>
                  <a:srgbClr val="17375E"/>
                </a:solidFill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i="0" u="none" strike="noStrike" dirty="0" err="1" smtId="4294967295">
                <a:solidFill>
                  <a:srgbClr val="17375E"/>
                </a:solidFill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</a:t>
            </a:r>
            <a:r>
              <a:rPr sz="2000" b="1" i="0" u="none" strike="noStrike" dirty="0" smtId="4294967295">
                <a:solidFill>
                  <a:srgbClr val="17375E"/>
                </a:solidFill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i="0" u="none" strike="noStrike" dirty="0" err="1" smtId="4294967295">
                <a:solidFill>
                  <a:srgbClr val="17375E"/>
                </a:solidFill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sz="2000" b="1" i="0" u="none" strike="noStrike" dirty="0" smtId="4294967295">
                <a:solidFill>
                  <a:srgbClr val="17375E"/>
                </a:solidFill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 smtId="4294967295">
                <a:solidFill>
                  <a:srgbClr val="17375E"/>
                </a:solidFill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информатика</a:t>
            </a:r>
            <a:r>
              <a:rPr sz="2000" b="1" i="0" u="none" strike="noStrike" dirty="0" smtClean="0" smtId="4294967295">
                <a:solidFill>
                  <a:srgbClr val="17375E"/>
                </a:solidFill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 smtId="4294967295">
                <a:solidFill>
                  <a:srgbClr val="17375E"/>
                </a:solidFill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курсы</a:t>
            </a:r>
            <a:endParaRPr sz="2000" b="1" i="0" u="none" strike="noStrike" dirty="0" smtId="4294967295">
              <a:solidFill>
                <a:srgbClr val="17375E"/>
              </a:solidFill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rtl="0"/>
            <a:r>
              <a:rPr sz="2000" b="1" i="0" u="none" strike="noStrike" dirty="0" smtId="4294967295">
                <a:solidFill>
                  <a:srgbClr val="17375E"/>
                </a:solidFill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3-4 </a:t>
            </a:r>
            <a:r>
              <a:rPr sz="2000" b="1" i="0" u="none" strike="noStrike" dirty="0" err="1" smtId="4294967295">
                <a:solidFill>
                  <a:srgbClr val="17375E"/>
                </a:solidFill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сыныптар</a:t>
            </a:r>
            <a:r>
              <a:rPr sz="2000" b="1" i="0" u="none" strike="noStrike" dirty="0" smtId="4294967295">
                <a:solidFill>
                  <a:srgbClr val="17375E"/>
                </a:solidFill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Стрелка вниз 5"/>
          <p:cNvSpPr/>
          <p:nvPr/>
        </p:nvSpPr>
        <p:spPr>
          <a:xfrm>
            <a:off x="4305348" y="4298150"/>
            <a:ext cx="484632" cy="567861"/>
          </a:xfrm>
          <a:prstGeom prst="downArrow">
            <a:avLst/>
          </a:prstGeom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>
              <a:effectLst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994544" y="3370829"/>
            <a:ext cx="3233639" cy="914400"/>
          </a:xfrm>
          <a:prstGeom prst="roundRect">
            <a:avLst/>
          </a:prstGeom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sz="20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«АКТ» </a:t>
            </a:r>
            <a:r>
              <a:rPr sz="20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пәні</a:t>
            </a:r>
            <a:endParaRPr sz="2000" b="0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Calibri" panose="020F0502020204030204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994543" y="5243830"/>
            <a:ext cx="3233639" cy="994274"/>
          </a:xfrm>
          <a:prstGeom prst="roundRect">
            <a:avLst/>
          </a:prstGeom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sz="20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sz="20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Информатика</a:t>
            </a:r>
            <a:r>
              <a:rPr sz="20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sz="20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пәні</a:t>
            </a:r>
            <a:endParaRPr sz="2000" b="0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99950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1042988" y="188913"/>
            <a:ext cx="7772400" cy="490537"/>
          </a:xfrm>
          <a:effectLst/>
        </p:spPr>
        <p:txBody>
          <a:bodyPr/>
          <a:lstStyle/>
          <a:p>
            <a:pPr rtl="0" eaLnBrk="1" hangingPunct="1"/>
            <a:r>
              <a:rPr sz="2400" b="1" i="0" u="none" strike="noStrike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«АКТ» және «Информатика»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pPr rtl="0">
              <a:defRPr>
                <a:effectLst/>
              </a:defRPr>
            </a:pPr>
            <a:r>
              <a:rPr sz="1200" b="0" i="0" u="none" strike="noStrike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3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566477137"/>
              </p:ext>
            </p:extLst>
          </p:nvPr>
        </p:nvGraphicFramePr>
        <p:xfrm>
          <a:off x="395536" y="836712"/>
          <a:ext cx="8640960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007009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116631"/>
            <a:ext cx="8229600" cy="426293"/>
          </a:xfrm>
          <a:effectLst/>
        </p:spPr>
        <p:txBody>
          <a:bodyPr rtlCol="0">
            <a:normAutofit fontScale="90000"/>
          </a:bodyPr>
          <a:lstStyle/>
          <a:p>
            <a:pPr rtl="0" eaLnBrk="1" fontAlgn="auto" hangingPunct="1">
              <a:spcAft>
                <a:spcPct val="0"/>
              </a:spcAft>
              <a:defRPr>
                <a:effectLst/>
              </a:defRPr>
            </a:pPr>
            <a:r>
              <a:rPr sz="4400" b="1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«АКТ» </a:t>
            </a:r>
            <a:r>
              <a:rPr sz="4400" b="1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пәні</a:t>
            </a:r>
            <a:endParaRPr sz="4400" b="1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67" name="Содержимое 3"/>
          <p:cNvSpPr>
            <a:spLocks noGrp="1"/>
          </p:cNvSpPr>
          <p:nvPr>
            <p:ph idx="1"/>
          </p:nvPr>
        </p:nvSpPr>
        <p:spPr>
          <a:xfrm>
            <a:off x="247457" y="615948"/>
            <a:ext cx="8715375" cy="1008534"/>
          </a:xfrm>
          <a:effectLst/>
        </p:spPr>
        <p:txBody>
          <a:bodyPr>
            <a:normAutofit/>
          </a:bodyPr>
          <a:lstStyle/>
          <a:p>
            <a:pPr algn="ctr" rtl="0" eaLnBrk="1" hangingPunct="1">
              <a:spcBef>
                <a:spcPct val="0"/>
              </a:spcBef>
              <a:buFont typeface="Arial" charset="0"/>
              <a:buNone/>
            </a:pPr>
            <a:r>
              <a:rPr sz="20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«АКТ» </a:t>
            </a:r>
            <a:r>
              <a:rPr sz="20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пәні</a:t>
            </a:r>
            <a:r>
              <a:rPr sz="20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бастауыш</a:t>
            </a:r>
            <a:r>
              <a:rPr sz="20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мектепте</a:t>
            </a:r>
            <a:r>
              <a:rPr sz="20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оқытылады</a:t>
            </a:r>
            <a:r>
              <a:rPr sz="20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  <a:p>
            <a:pPr algn="ctr" rtl="0" eaLnBrk="1" hangingPunct="1">
              <a:spcBef>
                <a:spcPct val="0"/>
              </a:spcBef>
              <a:buFont typeface="Arial" charset="0"/>
              <a:buNone/>
            </a:pPr>
            <a:r>
              <a:rPr sz="20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(3-4 </a:t>
            </a:r>
            <a:r>
              <a:rPr sz="20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сыныптар</a:t>
            </a:r>
            <a:r>
              <a:rPr sz="20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sz="20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аптасына</a:t>
            </a:r>
            <a:r>
              <a:rPr sz="20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sz="20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сағат</a:t>
            </a:r>
            <a:r>
              <a:rPr sz="20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20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жылына</a:t>
            </a:r>
            <a:r>
              <a:rPr sz="20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34 </a:t>
            </a:r>
            <a:r>
              <a:rPr sz="20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сағат</a:t>
            </a:r>
            <a:r>
              <a:rPr sz="20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ctr" rtl="0" eaLnBrk="1" hangingPunct="1">
              <a:spcBef>
                <a:spcPct val="0"/>
              </a:spcBef>
              <a:buFont typeface="Arial" charset="0"/>
              <a:buNone/>
            </a:pPr>
            <a:r>
              <a:rPr sz="20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sz="20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sz="20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бағдарламасының</a:t>
            </a:r>
            <a:r>
              <a:rPr sz="20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бөлімдері</a:t>
            </a:r>
            <a:r>
              <a:rPr sz="20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мен</a:t>
            </a:r>
            <a:r>
              <a:rPr sz="20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бөлімшелері</a:t>
            </a:r>
            <a:r>
              <a:rPr sz="20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graphicFrame>
        <p:nvGraphicFramePr>
          <p:cNvPr id="6" name="Объект 3"/>
          <p:cNvGraphicFramePr/>
          <p:nvPr>
            <p:extLst>
              <p:ext uri="{D42A27DB-BD31-4B8C-83A1-F6EECF244321}">
                <p14:modId xmlns:p14="http://schemas.microsoft.com/office/powerpoint/2010/main" val="1820364001"/>
              </p:ext>
            </p:extLst>
          </p:nvPr>
        </p:nvGraphicFramePr>
        <p:xfrm>
          <a:off x="500658" y="1293314"/>
          <a:ext cx="8462174" cy="5590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695947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44034" name="Заголовок 1"/>
          <p:cNvSpPr>
            <a:spLocks noGrp="1"/>
          </p:cNvSpPr>
          <p:nvPr>
            <p:ph type="title"/>
          </p:nvPr>
        </p:nvSpPr>
        <p:spPr>
          <a:xfrm>
            <a:off x="428625" y="122238"/>
            <a:ext cx="8229600" cy="642937"/>
          </a:xfrm>
          <a:effectLst/>
        </p:spPr>
        <p:txBody>
          <a:bodyPr>
            <a:noAutofit/>
          </a:bodyPr>
          <a:lstStyle/>
          <a:p>
            <a:pPr rtl="0" eaLnBrk="1" hangingPunct="1"/>
            <a:r>
              <a:rPr sz="4000" b="1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sz="4000" b="1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Информатика</a:t>
            </a:r>
            <a:r>
              <a:rPr sz="4000" b="1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44035" name="Содержимое 3"/>
          <p:cNvSpPr>
            <a:spLocks noGrp="1"/>
          </p:cNvSpPr>
          <p:nvPr>
            <p:ph idx="1"/>
          </p:nvPr>
        </p:nvSpPr>
        <p:spPr>
          <a:xfrm>
            <a:off x="214313" y="714375"/>
            <a:ext cx="8715375" cy="1212850"/>
          </a:xfrm>
          <a:effectLst/>
        </p:spPr>
        <p:txBody>
          <a:bodyPr>
            <a:normAutofit/>
          </a:bodyPr>
          <a:lstStyle/>
          <a:p>
            <a:pPr algn="ctr" rtl="0" eaLnBrk="1" hangingPunct="1">
              <a:spcBef>
                <a:spcPct val="0"/>
              </a:spcBef>
              <a:buFont typeface="Arial" charset="0"/>
              <a:buNone/>
            </a:pPr>
            <a:r>
              <a:rPr sz="24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sz="24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Информатика</a:t>
            </a:r>
            <a:r>
              <a:rPr sz="24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sz="24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пәні</a:t>
            </a:r>
            <a:r>
              <a:rPr sz="24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орта</a:t>
            </a:r>
            <a:r>
              <a:rPr sz="24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мектепте</a:t>
            </a:r>
            <a:r>
              <a:rPr sz="24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оқытылады</a:t>
            </a:r>
            <a:r>
              <a:rPr sz="24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 rtl="0" eaLnBrk="1" hangingPunct="1">
              <a:spcBef>
                <a:spcPct val="0"/>
              </a:spcBef>
              <a:buFont typeface="Arial" charset="0"/>
              <a:buNone/>
            </a:pPr>
            <a:r>
              <a:rPr sz="24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(5-9 </a:t>
            </a:r>
            <a:r>
              <a:rPr sz="24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сыныптарда</a:t>
            </a:r>
            <a:r>
              <a:rPr sz="24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аптасына</a:t>
            </a:r>
            <a:r>
              <a:rPr sz="24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sz="24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сағат</a:t>
            </a:r>
            <a:r>
              <a:rPr sz="24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24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жылына</a:t>
            </a:r>
            <a:r>
              <a:rPr sz="24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34 </a:t>
            </a:r>
            <a:r>
              <a:rPr sz="24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сағат</a:t>
            </a:r>
            <a:r>
              <a:rPr sz="24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ctr" rtl="0" eaLnBrk="1" hangingPunct="1">
              <a:spcBef>
                <a:spcPct val="0"/>
              </a:spcBef>
              <a:buFont typeface="Arial" charset="0"/>
              <a:buNone/>
            </a:pPr>
            <a:r>
              <a:rPr sz="24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sz="24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бағдарламасының</a:t>
            </a:r>
            <a:r>
              <a:rPr sz="24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бөлімдері</a:t>
            </a:r>
            <a:r>
              <a:rPr sz="24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мен</a:t>
            </a:r>
            <a:r>
              <a:rPr sz="24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бөлімшелері</a:t>
            </a:r>
            <a:r>
              <a:rPr sz="24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graphicFrame>
        <p:nvGraphicFramePr>
          <p:cNvPr id="6" name="Объект 3"/>
          <p:cNvGraphicFramePr/>
          <p:nvPr>
            <p:extLst>
              <p:ext uri="{D42A27DB-BD31-4B8C-83A1-F6EECF244321}">
                <p14:modId xmlns:p14="http://schemas.microsoft.com/office/powerpoint/2010/main" val="559954681"/>
              </p:ext>
            </p:extLst>
          </p:nvPr>
        </p:nvGraphicFramePr>
        <p:xfrm>
          <a:off x="428625" y="2132859"/>
          <a:ext cx="8391848" cy="4462596"/>
        </p:xfrm>
        <a:graphic>
          <a:graphicData uri="http://schemas.openxmlformats.org/drawingml/2006/table">
            <a:tbl>
              <a:tblPr firstRow="1" firstCol="1" bandRow="1" bandCol="1">
                <a:effectLst/>
                <a:tableStyleId>{5940675A-B579-460E-94D1-54222C63F5DA}</a:tableStyleId>
              </a:tblPr>
              <a:tblGrid>
                <a:gridCol w="611906">
                  <a:extLst>
                    <a:ext uri="{9D8B030D-6E8A-4147-A177-3AD203B41FA5}">
                      <a16:colId xmlns:p14="http://schemas.microsoft.com/office/powerpoint/2010/main" xmlns:p15="http://schemas.microsoft.com/office/powerpoint/2012/main" xmlns="" xmlns:a16="http://schemas.microsoft.com/office/drawing/2014/main" val="20000"/>
                    </a:ext>
                  </a:extLst>
                </a:gridCol>
                <a:gridCol w="3059528">
                  <a:extLst>
                    <a:ext uri="{9D8B030D-6E8A-4147-A177-3AD203B41FA5}">
                      <a16:colId xmlns:p14="http://schemas.microsoft.com/office/powerpoint/2010/main" xmlns:p15="http://schemas.microsoft.com/office/powerpoint/2012/main" xmlns="" xmlns:a16="http://schemas.microsoft.com/office/drawing/2014/main" val="20001"/>
                    </a:ext>
                  </a:extLst>
                </a:gridCol>
                <a:gridCol w="4720414">
                  <a:extLst>
                    <a:ext uri="{9D8B030D-6E8A-4147-A177-3AD203B41FA5}">
                      <a16:colId xmlns:p14="http://schemas.microsoft.com/office/powerpoint/2010/main" xmlns:p15="http://schemas.microsoft.com/office/powerpoint/2012/main" xmlns="" xmlns:a16="http://schemas.microsoft.com/office/drawing/2014/main" val="20002"/>
                    </a:ext>
                  </a:extLst>
                </a:gridCol>
              </a:tblGrid>
              <a:tr h="288029">
                <a:tc>
                  <a:txBody>
                    <a:bodyPr/>
                    <a:lstStyle/>
                    <a:p>
                      <a:pPr algn="ctr" rtl="0">
                        <a:lnSpc>
                          <a:spcPts val="1300"/>
                        </a:lnSpc>
                        <a:spcAft>
                          <a:spcPts val="600"/>
                        </a:spcAft>
                      </a:pPr>
                      <a:endParaRPr lang="kk-KZ" sz="1600" b="1" i="0" u="none" strike="noStrike" dirty="0" smtClean="0" smtId="4294967295">
                        <a:effectLst/>
                        <a:highlight>
                          <a:srgbClr val="000000">
                            <a:alpha val="0"/>
                          </a:srgbClr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rtl="0">
                        <a:lnSpc>
                          <a:spcPts val="1300"/>
                        </a:lnSpc>
                        <a:spcAft>
                          <a:spcPts val="600"/>
                        </a:spcAft>
                      </a:pPr>
                      <a:r>
                        <a:rPr sz="1600" b="1" i="0" u="none" strike="noStrike" dirty="0" smtClean="0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sz="1600" b="1" i="0" u="none" strike="noStrike" dirty="0" smtId="4294967295">
                        <a:effectLst/>
                        <a:highlight>
                          <a:srgbClr val="000000">
                            <a:alpha val="0"/>
                          </a:srgbClr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ts val="1300"/>
                        </a:lnSpc>
                        <a:spcAft>
                          <a:spcPts val="600"/>
                        </a:spcAft>
                      </a:pPr>
                      <a:endParaRPr lang="kk-KZ" sz="1600" b="1" i="0" u="none" strike="noStrike" dirty="0" smtClean="0" smtId="4294967295">
                        <a:effectLst/>
                        <a:highlight>
                          <a:srgbClr val="000000">
                            <a:alpha val="0"/>
                          </a:srgbClr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rtl="0">
                        <a:lnSpc>
                          <a:spcPts val="1300"/>
                        </a:lnSpc>
                        <a:spcAft>
                          <a:spcPts val="600"/>
                        </a:spcAft>
                      </a:pPr>
                      <a:r>
                        <a:rPr sz="1600" b="1" i="0" u="none" strike="noStrike" dirty="0" err="1" smtClean="0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Бөлім</a:t>
                      </a:r>
                      <a:endParaRPr sz="1600" b="1" i="0" u="none" strike="noStrike" dirty="0" smtId="4294967295">
                        <a:effectLst/>
                        <a:highlight>
                          <a:srgbClr val="000000">
                            <a:alpha val="0"/>
                          </a:srgbClr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ts val="1300"/>
                        </a:lnSpc>
                        <a:spcAft>
                          <a:spcPts val="600"/>
                        </a:spcAft>
                      </a:pPr>
                      <a:endParaRPr lang="kk-KZ" sz="1600" b="1" i="0" u="none" strike="noStrike" dirty="0" smtClean="0" smtId="4294967295">
                        <a:effectLst/>
                        <a:highlight>
                          <a:srgbClr val="000000">
                            <a:alpha val="0"/>
                          </a:srgbClr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rtl="0">
                        <a:lnSpc>
                          <a:spcPts val="1300"/>
                        </a:lnSpc>
                        <a:spcAft>
                          <a:spcPts val="600"/>
                        </a:spcAft>
                      </a:pPr>
                      <a:r>
                        <a:rPr sz="1600" b="1" i="0" u="none" strike="noStrike" dirty="0" err="1" smtClean="0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Бөлімше</a:t>
                      </a:r>
                      <a:endParaRPr sz="1600" b="1" i="0" u="none" strike="noStrike" dirty="0" smtId="4294967295">
                        <a:effectLst/>
                        <a:highlight>
                          <a:srgbClr val="000000">
                            <a:alpha val="0"/>
                          </a:srgbClr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extLst>
                  <a:ext uri="{0D108BD9-81ED-4DB2-BD59-A6C34878D82A}">
                    <a16:rowId xmlns:p14="http://schemas.microsoft.com/office/powerpoint/2010/main" xmlns:p15="http://schemas.microsoft.com/office/powerpoint/2012/main" xmlns="" xmlns:a16="http://schemas.microsoft.com/office/drawing/2014/main" val="10000"/>
                  </a:ext>
                </a:extLst>
              </a:tr>
              <a:tr h="375521">
                <a:tc rowSpan="3"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sz="1600" b="0" i="0" u="none" strike="noStrike" dirty="0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 rowSpan="3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kk-KZ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Компьютерлік жүйелер</a:t>
                      </a:r>
                      <a:endParaRPr sz="1600" b="0" i="0" u="none" strike="noStrike" kern="1200" dirty="0" smtId="4294967295">
                        <a:solidFill>
                          <a:schemeClr val="tx1"/>
                        </a:solidFill>
                        <a:effectLst/>
                        <a:highlight>
                          <a:srgbClr val="000000">
                            <a:alpha val="0"/>
                          </a:srgbClr>
                        </a:highlight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sz="1600" b="0" i="0" u="none" strike="noStrike" dirty="0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 </a:t>
                      </a:r>
                      <a:r>
                        <a:rPr sz="1600" b="0" i="0" u="none" strike="noStrike" dirty="0" err="1" smtClean="0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Компьютер</a:t>
                      </a:r>
                      <a:r>
                        <a:rPr lang="kk-KZ" sz="1600" b="0" i="0" u="none" strike="noStrike" dirty="0" smtClean="0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дың</a:t>
                      </a:r>
                      <a:r>
                        <a:rPr sz="1600" b="0" i="0" u="none" strike="noStrike" dirty="0" smtClean="0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b="0" i="0" u="none" strike="noStrike" dirty="0" err="1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құрылғылары</a:t>
                      </a:r>
                      <a:endParaRPr sz="1600" b="0" i="0" u="none" strike="noStrike" dirty="0" smtId="4294967295">
                        <a:effectLst/>
                        <a:highlight>
                          <a:srgbClr val="000000">
                            <a:alpha val="0"/>
                          </a:srgbClr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extLst>
                  <a:ext uri="{0D108BD9-81ED-4DB2-BD59-A6C34878D82A}">
                    <a16:rowId xmlns:p14="http://schemas.microsoft.com/office/powerpoint/2010/main" xmlns:p15="http://schemas.microsoft.com/office/powerpoint/2012/main" xmlns="" xmlns:a16="http://schemas.microsoft.com/office/drawing/2014/main" val="10001"/>
                  </a:ext>
                </a:extLst>
              </a:tr>
              <a:tr h="405571">
                <a:tc vMerge="1">
                  <a:txBody>
                    <a:bodyPr/>
                    <a:lstStyle/>
                    <a:p>
                      <a:endParaRPr lang="ru-RU">
                        <a:effectLst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sz="1600" b="0" i="0" u="none" strike="noStrike" kern="1200" dirty="0" smtId="4294967295">
                          <a:solidFill>
                            <a:schemeClr val="tx1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1.2 </a:t>
                      </a:r>
                      <a:r>
                        <a:rPr lang="kk-KZ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Программалық қамтамасыз ету</a:t>
                      </a:r>
                      <a:r>
                        <a:rPr sz="1600" b="0" i="0" u="none" strike="noStrike" kern="1200" dirty="0" smtId="4294967295">
                          <a:solidFill>
                            <a:schemeClr val="tx1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extLst>
                  <a:ext uri="{0D108BD9-81ED-4DB2-BD59-A6C34878D82A}">
                    <a16:rowId xmlns:p14="http://schemas.microsoft.com/office/powerpoint/2010/main" xmlns:p15="http://schemas.microsoft.com/office/powerpoint/2012/main" xmlns="" xmlns:a16="http://schemas.microsoft.com/office/drawing/2014/main" val="10002"/>
                  </a:ext>
                </a:extLst>
              </a:tr>
              <a:tr h="360511">
                <a:tc vMerge="1">
                  <a:txBody>
                    <a:bodyPr/>
                    <a:lstStyle/>
                    <a:p>
                      <a:endParaRPr lang="ru-RU">
                        <a:effectLst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sz="1600" b="0" i="0" u="none" strike="noStrike" kern="1200" dirty="0" smtId="4294967295">
                          <a:solidFill>
                            <a:schemeClr val="tx1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1.3 </a:t>
                      </a:r>
                      <a:r>
                        <a:rPr lang="kk-KZ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Компьютерлік желілер</a:t>
                      </a:r>
                      <a:endParaRPr sz="1600" b="0" i="0" u="none" strike="noStrike" kern="1200" dirty="0" smtId="4294967295">
                        <a:solidFill>
                          <a:schemeClr val="tx1"/>
                        </a:solidFill>
                        <a:effectLst/>
                        <a:highlight>
                          <a:srgbClr val="000000">
                            <a:alpha val="0"/>
                          </a:srgbClr>
                        </a:highlight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extLst>
                  <a:ext uri="{0D108BD9-81ED-4DB2-BD59-A6C34878D82A}">
                    <a16:rowId xmlns:p14="http://schemas.microsoft.com/office/powerpoint/2010/main" xmlns:p15="http://schemas.microsoft.com/office/powerpoint/2012/main" xmlns="" xmlns:a16="http://schemas.microsoft.com/office/drawing/2014/main" val="10003"/>
                  </a:ext>
                </a:extLst>
              </a:tr>
              <a:tr h="452276"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sz="1600" b="0" i="0" u="none" strike="noStrike" dirty="0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kk-KZ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Ақпараттық процестер</a:t>
                      </a:r>
                      <a:endParaRPr sz="1600" b="0" i="0" u="none" strike="noStrike" kern="1200" dirty="0" smtId="4294967295">
                        <a:solidFill>
                          <a:schemeClr val="tx1"/>
                        </a:solidFill>
                        <a:effectLst/>
                        <a:highlight>
                          <a:srgbClr val="000000">
                            <a:alpha val="0"/>
                          </a:srgbClr>
                        </a:highlight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sz="1600" b="0" i="0" u="none" strike="noStrike" kern="1200" dirty="0" smtId="4294967295">
                          <a:solidFill>
                            <a:schemeClr val="tx1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2.1. </a:t>
                      </a:r>
                      <a:r>
                        <a:rPr lang="kk-KZ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Ақпаратты ұсыну және өлшеу</a:t>
                      </a:r>
                      <a:endParaRPr sz="1600" b="0" i="0" u="none" strike="noStrike" kern="1200" dirty="0" smtId="4294967295">
                        <a:solidFill>
                          <a:schemeClr val="tx1"/>
                        </a:solidFill>
                        <a:effectLst/>
                        <a:highlight>
                          <a:srgbClr val="000000">
                            <a:alpha val="0"/>
                          </a:srgbClr>
                        </a:highlight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extLst>
                  <a:ext uri="{0D108BD9-81ED-4DB2-BD59-A6C34878D82A}">
                    <a16:rowId xmlns:p14="http://schemas.microsoft.com/office/powerpoint/2010/main" xmlns:p15="http://schemas.microsoft.com/office/powerpoint/2012/main" xmlns="" xmlns:a16="http://schemas.microsoft.com/office/drawing/2014/main" val="10004"/>
                  </a:ext>
                </a:extLst>
              </a:tr>
              <a:tr h="441640">
                <a:tc vMerge="1">
                  <a:txBody>
                    <a:bodyPr/>
                    <a:lstStyle/>
                    <a:p>
                      <a:endParaRPr lang="ru-RU">
                        <a:effectLst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sz="1600" b="0" i="0" u="none" strike="noStrike" kern="1200" dirty="0" smtId="4294967295">
                          <a:solidFill>
                            <a:schemeClr val="tx1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2.2. </a:t>
                      </a:r>
                      <a:r>
                        <a:rPr lang="kk-KZ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Ақпараттық нысандарды құру және түрлендіру</a:t>
                      </a:r>
                      <a:endParaRPr sz="1600" b="0" i="0" u="none" strike="noStrike" kern="1200" dirty="0" smtId="4294967295">
                        <a:solidFill>
                          <a:schemeClr val="tx1"/>
                        </a:solidFill>
                        <a:effectLst/>
                        <a:highlight>
                          <a:srgbClr val="000000">
                            <a:alpha val="0"/>
                          </a:srgbClr>
                        </a:highlight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extLst>
                  <a:ext uri="{0D108BD9-81ED-4DB2-BD59-A6C34878D82A}">
                    <a16:rowId xmlns:p14="http://schemas.microsoft.com/office/powerpoint/2010/main" xmlns:p15="http://schemas.microsoft.com/office/powerpoint/2012/main" xmlns="" xmlns:a16="http://schemas.microsoft.com/office/drawing/2014/main" val="10005"/>
                  </a:ext>
                </a:extLst>
              </a:tr>
              <a:tr h="360511">
                <a:tc rowSpan="3"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sz="1600" b="0" i="0" u="none" strike="noStrike" dirty="0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 rowSpan="3">
                  <a:txBody>
                    <a:bodyPr/>
                    <a:lstStyle/>
                    <a:p>
                      <a:pPr rtl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sz="1600" b="0" i="0" u="none" strike="noStrike" dirty="0" err="1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Компьютерлік</a:t>
                      </a:r>
                      <a:r>
                        <a:rPr sz="1600" b="0" i="0" u="none" strike="noStrike" dirty="0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b="0" i="0" u="none" strike="noStrike" dirty="0" err="1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ойлау</a:t>
                      </a:r>
                      <a:endParaRPr sz="1600" b="0" i="0" u="none" strike="noStrike" dirty="0" smtId="4294967295">
                        <a:effectLst/>
                        <a:highlight>
                          <a:srgbClr val="000000">
                            <a:alpha val="0"/>
                          </a:srgbClr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sz="1600" b="0" i="0" u="none" strike="noStrike" dirty="0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 </a:t>
                      </a:r>
                      <a:r>
                        <a:rPr sz="1600" b="0" i="0" u="none" strike="noStrike" dirty="0" err="1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Модельдеу</a:t>
                      </a:r>
                      <a:endParaRPr sz="1600" b="0" i="0" u="none" strike="noStrike" dirty="0" smtId="4294967295">
                        <a:effectLst/>
                        <a:highlight>
                          <a:srgbClr val="000000">
                            <a:alpha val="0"/>
                          </a:srgbClr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extLst>
                  <a:ext uri="{0D108BD9-81ED-4DB2-BD59-A6C34878D82A}">
                    <a16:rowId xmlns:p14="http://schemas.microsoft.com/office/powerpoint/2010/main" xmlns:p15="http://schemas.microsoft.com/office/powerpoint/2012/main" xmlns="" xmlns:a16="http://schemas.microsoft.com/office/drawing/2014/main" val="10006"/>
                  </a:ext>
                </a:extLst>
              </a:tr>
              <a:tr h="360511">
                <a:tc vMerge="1">
                  <a:txBody>
                    <a:bodyPr/>
                    <a:lstStyle/>
                    <a:p>
                      <a:endParaRPr lang="ru-RU">
                        <a:effectLst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sz="1600" b="0" i="0" u="none" strike="noStrike" dirty="0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 </a:t>
                      </a:r>
                      <a:r>
                        <a:rPr sz="1600" b="0" i="0" u="none" strike="noStrike" dirty="0" err="1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Алгоритмдер</a:t>
                      </a:r>
                      <a:endParaRPr sz="1600" b="0" i="0" u="none" strike="noStrike" dirty="0" smtId="4294967295">
                        <a:effectLst/>
                        <a:highlight>
                          <a:srgbClr val="000000">
                            <a:alpha val="0"/>
                          </a:srgbClr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extLst>
                  <a:ext uri="{0D108BD9-81ED-4DB2-BD59-A6C34878D82A}">
                    <a16:rowId xmlns:p14="http://schemas.microsoft.com/office/powerpoint/2010/main" xmlns:p15="http://schemas.microsoft.com/office/powerpoint/2012/main" xmlns="" xmlns:a16="http://schemas.microsoft.com/office/drawing/2014/main" val="10007"/>
                  </a:ext>
                </a:extLst>
              </a:tr>
              <a:tr h="360511">
                <a:tc vMerge="1">
                  <a:txBody>
                    <a:bodyPr/>
                    <a:lstStyle/>
                    <a:p>
                      <a:endParaRPr lang="ru-RU">
                        <a:effectLst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sz="1600" b="0" i="0" u="none" strike="noStrike" dirty="0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 </a:t>
                      </a:r>
                      <a:r>
                        <a:rPr lang="kk-KZ" sz="1600" b="0" i="0" u="none" strike="noStrike" dirty="0" smtClean="0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Программалау</a:t>
                      </a:r>
                      <a:endParaRPr sz="1600" b="0" i="0" u="none" strike="noStrike" dirty="0" smtId="4294967295">
                        <a:effectLst/>
                        <a:highlight>
                          <a:srgbClr val="000000">
                            <a:alpha val="0"/>
                          </a:srgbClr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extLst>
                  <a:ext uri="{0D108BD9-81ED-4DB2-BD59-A6C34878D82A}">
                    <a16:rowId xmlns:p14="http://schemas.microsoft.com/office/powerpoint/2010/main" xmlns:p15="http://schemas.microsoft.com/office/powerpoint/2012/main" xmlns="" xmlns:a16="http://schemas.microsoft.com/office/drawing/2014/main" val="10008"/>
                  </a:ext>
                </a:extLst>
              </a:tr>
              <a:tr h="360511"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sz="1600" b="0" i="0" u="none" strike="noStrike" dirty="0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 rowSpan="2">
                  <a:txBody>
                    <a:bodyPr/>
                    <a:lstStyle/>
                    <a:p>
                      <a:pPr rtl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sz="1600" b="0" i="0" u="none" strike="noStrike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Денсаулық және қауіпсіздік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1820545" algn="l"/>
                        </a:tabLst>
                      </a:pPr>
                      <a:r>
                        <a:rPr sz="1600" b="0" i="0" u="none" strike="noStrike" dirty="0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 </a:t>
                      </a:r>
                      <a:r>
                        <a:rPr sz="1600" b="0" i="0" u="none" strike="noStrike" dirty="0" err="1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Эргономика</a:t>
                      </a:r>
                      <a:r>
                        <a:rPr sz="1600" b="0" i="0" u="none" strike="noStrike" dirty="0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extLst>
                  <a:ext uri="{0D108BD9-81ED-4DB2-BD59-A6C34878D82A}">
                    <a16:rowId xmlns:p14="http://schemas.microsoft.com/office/powerpoint/2010/main" xmlns:p15="http://schemas.microsoft.com/office/powerpoint/2012/main" xmlns="" xmlns:a16="http://schemas.microsoft.com/office/drawing/2014/main" val="10009"/>
                  </a:ext>
                </a:extLst>
              </a:tr>
              <a:tr h="552388">
                <a:tc vMerge="1">
                  <a:txBody>
                    <a:bodyPr/>
                    <a:lstStyle/>
                    <a:p>
                      <a:endParaRPr lang="ru-RU">
                        <a:effectLst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sz="1600" b="0" i="0" u="none" strike="noStrike" dirty="0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 </a:t>
                      </a:r>
                      <a:r>
                        <a:rPr sz="1600" b="0" i="0" u="none" strike="noStrike" dirty="0" err="1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Ақпараттық</a:t>
                      </a:r>
                      <a:r>
                        <a:rPr sz="1600" b="0" i="0" u="none" strike="noStrike" dirty="0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sz="1600" b="0" i="0" u="none" strike="noStrike" dirty="0" err="1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sz="1600" b="0" i="0" u="none" strike="noStrike" dirty="0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b="0" i="0" u="none" strike="noStrike" dirty="0" err="1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онлайн</a:t>
                      </a:r>
                      <a:r>
                        <a:rPr sz="1600" b="0" i="0" u="none" strike="noStrike" dirty="0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b="0" i="0" u="none" strike="noStrike" dirty="0" err="1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қауіпсіздік</a:t>
                      </a:r>
                      <a:endParaRPr sz="1600" b="0" i="0" u="none" strike="noStrike" dirty="0" smtId="4294967295">
                        <a:effectLst/>
                        <a:highlight>
                          <a:srgbClr val="000000">
                            <a:alpha val="0"/>
                          </a:srgbClr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extLst>
                  <a:ext uri="{0D108BD9-81ED-4DB2-BD59-A6C34878D82A}">
                    <a16:rowId xmlns:p14="http://schemas.microsoft.com/office/powerpoint/2010/main" xmlns:p15="http://schemas.microsoft.com/office/powerpoint/2012/main" xmlns=""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7155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53250" name="Заголовок 1"/>
          <p:cNvSpPr>
            <a:spLocks noGrp="1"/>
          </p:cNvSpPr>
          <p:nvPr>
            <p:ph type="title"/>
          </p:nvPr>
        </p:nvSpPr>
        <p:spPr>
          <a:xfrm>
            <a:off x="1258888" y="-220663"/>
            <a:ext cx="6573837" cy="792163"/>
          </a:xfrm>
          <a:effectLst/>
        </p:spPr>
        <p:txBody>
          <a:bodyPr>
            <a:normAutofit/>
          </a:bodyPr>
          <a:lstStyle/>
          <a:p>
            <a:pPr rtl="0" eaLnBrk="1" hangingPunct="1"/>
            <a:r>
              <a:rPr sz="2400" b="0" i="0" u="sng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sz="2400" b="0" i="0" u="sng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0" i="0" u="sng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бағдарламасын</a:t>
            </a:r>
            <a:r>
              <a:rPr sz="2400" b="0" i="0" u="sng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0" i="0" u="sng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жаңартудың</a:t>
            </a:r>
            <a:r>
              <a:rPr sz="2400" b="0" i="0" u="sng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0" i="0" u="sng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ерекшеліктері</a:t>
            </a:r>
            <a:r>
              <a:rPr sz="2400" b="0" i="0" u="sng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43203" y="492125"/>
            <a:ext cx="8902068" cy="707886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marL="285750" indent="-285750" algn="ctr" rtl="0" fontAlgn="auto">
              <a:spcBef>
                <a:spcPct val="0"/>
              </a:spcBef>
              <a:spcAft>
                <a:spcPct val="0"/>
              </a:spcAft>
              <a:defRPr>
                <a:effectLst/>
              </a:defRPr>
            </a:pPr>
            <a:r>
              <a:rPr sz="20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Өмірде</a:t>
            </a:r>
            <a:r>
              <a:rPr sz="20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</a:t>
            </a:r>
            <a:r>
              <a:rPr sz="20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rtl="0" fontAlgn="auto">
              <a:spcBef>
                <a:spcPct val="0"/>
              </a:spcBef>
              <a:spcAft>
                <a:spcPct val="0"/>
              </a:spcAft>
              <a:defRPr>
                <a:effectLst/>
              </a:defRPr>
            </a:pPr>
            <a:r>
              <a:rPr sz="2000" b="0" i="1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sz="2000" b="0" i="1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Мысал</a:t>
            </a:r>
            <a:r>
              <a:rPr sz="2000" b="0" i="1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5985371"/>
              </p:ext>
            </p:extLst>
          </p:nvPr>
        </p:nvGraphicFramePr>
        <p:xfrm>
          <a:off x="243203" y="1295872"/>
          <a:ext cx="8793294" cy="5318311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396647">
                  <a:extLst>
                    <a:ext uri="{9D8B030D-6E8A-4147-A177-3AD203B41FA5}">
                      <a16:colId xmlns:p14="http://schemas.microsoft.com/office/powerpoint/2010/main" xmlns:p15="http://schemas.microsoft.com/office/powerpoint/2012/main" xmlns="" xmlns:a16="http://schemas.microsoft.com/office/drawing/2014/main" val="20000"/>
                    </a:ext>
                  </a:extLst>
                </a:gridCol>
                <a:gridCol w="4396647">
                  <a:extLst>
                    <a:ext uri="{9D8B030D-6E8A-4147-A177-3AD203B41FA5}">
                      <a16:colId xmlns:p14="http://schemas.microsoft.com/office/powerpoint/2010/main" xmlns:p15="http://schemas.microsoft.com/office/powerpoint/2012/main" xmlns="" xmlns:a16="http://schemas.microsoft.com/office/drawing/2014/main" val="20001"/>
                    </a:ext>
                  </a:extLst>
                </a:gridCol>
              </a:tblGrid>
              <a:tr h="1706807">
                <a:tc>
                  <a:txBody>
                    <a:bodyPr/>
                    <a:lstStyle/>
                    <a:p>
                      <a:pPr rtl="0"/>
                      <a:r>
                        <a:rPr sz="1800" b="1" i="0" u="none" strike="noStrike" dirty="0" err="1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Қолданыстағы</a:t>
                      </a:r>
                      <a:r>
                        <a:rPr sz="1800" b="1" i="0" u="none" strike="noStrike" dirty="0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1" i="0" u="none" strike="noStrike" dirty="0" err="1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оқу</a:t>
                      </a:r>
                      <a:r>
                        <a:rPr sz="1800" b="1" i="0" u="none" strike="noStrike" dirty="0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1" i="0" u="none" strike="noStrike" dirty="0" err="1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бағдарлама</a:t>
                      </a:r>
                      <a:endParaRPr sz="1800" b="1" i="0" u="none" strike="noStrike" dirty="0" smtId="4294967295">
                        <a:effectLst/>
                        <a:highlight>
                          <a:srgbClr val="000000">
                            <a:alpha val="0"/>
                          </a:srgbClr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rtl="0"/>
                      <a:r>
                        <a:rPr sz="1800" b="1" i="0" u="none" strike="noStrike" baseline="0" dirty="0" err="1" smtClean="0" smtId="4294967295">
                          <a:solidFill>
                            <a:srgbClr val="00206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Абстракті</a:t>
                      </a:r>
                      <a:r>
                        <a:rPr lang="kk-KZ" sz="1800" b="1" i="0" u="none" strike="noStrike" baseline="0" dirty="0" smtClean="0" smtId="4294967295">
                          <a:solidFill>
                            <a:srgbClr val="00206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лі</a:t>
                      </a:r>
                      <a:r>
                        <a:rPr sz="1800" b="1" i="0" u="none" strike="noStrike" baseline="0" dirty="0" smtClean="0" smtId="4294967295">
                          <a:solidFill>
                            <a:srgbClr val="00206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1" i="0" u="none" strike="noStrike" baseline="0" dirty="0" err="1" smtId="4294967295">
                          <a:solidFill>
                            <a:srgbClr val="00206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білім</a:t>
                      </a:r>
                      <a:r>
                        <a:rPr sz="1800" b="1" i="0" u="none" strike="noStrike" baseline="0" dirty="0" smtId="4294967295">
                          <a:solidFill>
                            <a:srgbClr val="00206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sz="1800" b="1" i="0" u="none" strike="noStrike" baseline="0" dirty="0" err="1" smtId="4294967295">
                          <a:solidFill>
                            <a:srgbClr val="00206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дағдылардың</a:t>
                      </a:r>
                      <a:r>
                        <a:rPr sz="1800" b="1" i="0" u="none" strike="noStrike" baseline="0" dirty="0" smtId="4294967295">
                          <a:solidFill>
                            <a:srgbClr val="00206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1" i="0" u="none" strike="noStrike" baseline="0" dirty="0" err="1" smtId="4294967295">
                          <a:solidFill>
                            <a:srgbClr val="00206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теоретикалық</a:t>
                      </a:r>
                      <a:r>
                        <a:rPr sz="1800" b="1" i="0" u="none" strike="noStrike" baseline="0" dirty="0" smtId="4294967295">
                          <a:solidFill>
                            <a:srgbClr val="00206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1" i="0" u="none" strike="noStrike" baseline="0" dirty="0" err="1" smtId="4294967295">
                          <a:solidFill>
                            <a:srgbClr val="00206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қосындысын</a:t>
                      </a:r>
                      <a:r>
                        <a:rPr sz="1800" b="1" i="0" u="none" strike="noStrike" baseline="0" dirty="0" smtId="4294967295">
                          <a:solidFill>
                            <a:srgbClr val="00206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1" i="0" u="none" strike="noStrike" baseline="0" dirty="0" err="1" smtId="4294967295">
                          <a:solidFill>
                            <a:srgbClr val="00206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меңгеру</a:t>
                      </a:r>
                      <a:r>
                        <a:rPr sz="1800" b="1" i="0" u="none" strike="noStrike" baseline="0" dirty="0" smtId="4294967295">
                          <a:solidFill>
                            <a:srgbClr val="00206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sz="1800" b="1" i="0" u="none" strike="noStrike" baseline="0" dirty="0" err="1" smtId="4294967295">
                          <a:solidFill>
                            <a:srgbClr val="00206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жеткізу</a:t>
                      </a:r>
                      <a:endParaRPr sz="1800" b="1" i="0" u="none" strike="noStrike" baseline="0" dirty="0" smtId="4294967295">
                        <a:solidFill>
                          <a:srgbClr val="002060"/>
                        </a:solidFill>
                        <a:effectLst/>
                        <a:highlight>
                          <a:srgbClr val="000000">
                            <a:alpha val="0"/>
                          </a:srgbClr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9" marR="91439" marT="45731" marB="457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sz="1800" b="1" i="0" u="none" strike="noStrike" dirty="0" err="1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Жаңартылған</a:t>
                      </a:r>
                      <a:r>
                        <a:rPr sz="1800" b="1" i="0" u="none" strike="noStrike" dirty="0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1" i="0" u="none" strike="noStrike" dirty="0" err="1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оқу</a:t>
                      </a:r>
                      <a:r>
                        <a:rPr sz="1800" b="1" i="0" u="none" strike="noStrike" dirty="0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1" i="0" u="none" strike="noStrike" dirty="0" err="1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бағдарлама</a:t>
                      </a:r>
                      <a:endParaRPr sz="1800" b="1" i="0" u="none" strike="noStrike" dirty="0" smtId="4294967295">
                        <a:effectLst/>
                        <a:highlight>
                          <a:srgbClr val="000000">
                            <a:alpha val="0"/>
                          </a:srgbClr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rtl="0"/>
                      <a:r>
                        <a:rPr sz="1800" b="1" i="0" u="none" strike="noStrike" dirty="0" err="1" smtId="4294967295">
                          <a:solidFill>
                            <a:srgbClr val="00206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Білім</a:t>
                      </a:r>
                      <a:r>
                        <a:rPr sz="1800" b="1" i="0" u="none" strike="noStrike" dirty="0" smtId="4294967295">
                          <a:solidFill>
                            <a:srgbClr val="00206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1" i="0" u="none" strike="noStrike" dirty="0" err="1" smtId="4294967295">
                          <a:solidFill>
                            <a:srgbClr val="00206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берудің</a:t>
                      </a:r>
                      <a:r>
                        <a:rPr sz="1800" b="1" i="0" u="none" strike="noStrike" dirty="0" smtId="4294967295">
                          <a:solidFill>
                            <a:srgbClr val="00206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1" i="0" u="none" strike="noStrike" dirty="0" err="1" smtId="4294967295">
                          <a:solidFill>
                            <a:srgbClr val="00206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практикалық</a:t>
                      </a:r>
                      <a:r>
                        <a:rPr sz="1800" b="1" i="0" u="none" strike="noStrike" dirty="0" smtId="4294967295">
                          <a:solidFill>
                            <a:srgbClr val="00206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1" i="0" u="none" strike="noStrike" dirty="0" err="1" smtId="4294967295">
                          <a:solidFill>
                            <a:srgbClr val="00206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құрамдас</a:t>
                      </a:r>
                      <a:r>
                        <a:rPr sz="1800" b="1" i="0" u="none" strike="noStrike" dirty="0" smtId="4294967295">
                          <a:solidFill>
                            <a:srgbClr val="00206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1" i="0" u="none" strike="noStrike" dirty="0" err="1" smtId="4294967295">
                          <a:solidFill>
                            <a:srgbClr val="00206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бөлігіне</a:t>
                      </a:r>
                      <a:r>
                        <a:rPr sz="1800" b="1" i="0" u="none" strike="noStrike" dirty="0" smtId="4294967295">
                          <a:solidFill>
                            <a:srgbClr val="00206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1" i="0" u="none" strike="noStrike" dirty="0" err="1" smtClean="0" smtId="4294967295">
                          <a:solidFill>
                            <a:srgbClr val="00206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бағдарлау</a:t>
                      </a:r>
                      <a:r>
                        <a:rPr sz="1800" b="1" i="0" u="none" strike="noStrike" dirty="0" smtClean="0" smtId="4294967295">
                          <a:solidFill>
                            <a:srgbClr val="00206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sz="1800" b="1" i="0" u="none" strike="noStrike" dirty="0" err="1" smtId="4294967295">
                          <a:solidFill>
                            <a:srgbClr val="00206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өйткені</a:t>
                      </a:r>
                      <a:r>
                        <a:rPr sz="1800" b="1" i="0" u="none" strike="noStrike" dirty="0" smtId="4294967295">
                          <a:solidFill>
                            <a:srgbClr val="00206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1" i="0" u="none" strike="noStrike" dirty="0" err="1" smtId="4294967295">
                          <a:solidFill>
                            <a:srgbClr val="00206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ол</a:t>
                      </a:r>
                      <a:r>
                        <a:rPr sz="1800" b="1" i="0" u="none" strike="noStrike" dirty="0" smtId="4294967295">
                          <a:solidFill>
                            <a:srgbClr val="00206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1" i="0" u="none" strike="noStrike" dirty="0" err="1" smtId="4294967295">
                          <a:solidFill>
                            <a:srgbClr val="00206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жемісті</a:t>
                      </a:r>
                      <a:r>
                        <a:rPr sz="1800" b="1" i="0" u="none" strike="noStrike" dirty="0" smtId="4294967295">
                          <a:solidFill>
                            <a:srgbClr val="00206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1" i="0" u="none" strike="noStrike" dirty="0" err="1" smtId="4294967295">
                          <a:solidFill>
                            <a:srgbClr val="00206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тіршілікті</a:t>
                      </a:r>
                      <a:r>
                        <a:rPr sz="1800" b="1" i="0" u="none" strike="noStrike" dirty="0" smtId="4294967295">
                          <a:solidFill>
                            <a:srgbClr val="00206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1" i="0" u="none" strike="noStrike" dirty="0" err="1" smtId="4294967295">
                          <a:solidFill>
                            <a:srgbClr val="00206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қамтамасыз</a:t>
                      </a:r>
                      <a:r>
                        <a:rPr sz="1800" b="1" i="0" u="none" strike="noStrike" dirty="0" smtId="4294967295">
                          <a:solidFill>
                            <a:srgbClr val="00206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1" i="0" u="none" strike="noStrike" dirty="0" err="1" smtId="4294967295">
                          <a:solidFill>
                            <a:srgbClr val="00206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етеді</a:t>
                      </a:r>
                      <a:r>
                        <a:rPr sz="1800" b="1" i="0" u="none" strike="noStrike" dirty="0" smtId="4294967295">
                          <a:solidFill>
                            <a:srgbClr val="00206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sz="1800" b="1" i="0" u="none" strike="noStrike" dirty="0" err="1" smtId="4294967295">
                          <a:solidFill>
                            <a:srgbClr val="00206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өмірге</a:t>
                      </a:r>
                      <a:r>
                        <a:rPr sz="1800" b="1" i="0" u="none" strike="noStrike" dirty="0" smtId="4294967295">
                          <a:solidFill>
                            <a:srgbClr val="00206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1" i="0" u="none" strike="noStrike" dirty="0" err="1" smtId="4294967295">
                          <a:solidFill>
                            <a:srgbClr val="00206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дайындық</a:t>
                      </a:r>
                      <a:r>
                        <a:rPr sz="1800" b="1" i="0" u="none" strike="noStrike" dirty="0" smtId="4294967295">
                          <a:solidFill>
                            <a:srgbClr val="00206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91439" marR="91439" marT="45731" marB="457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extLst>
                  <a:ext uri="{0D108BD9-81ED-4DB2-BD59-A6C34878D82A}">
                    <a16:rowId xmlns:p14="http://schemas.microsoft.com/office/powerpoint/2010/main" xmlns:p15="http://schemas.microsoft.com/office/powerpoint/2012/main" xmlns="" xmlns:a16="http://schemas.microsoft.com/office/drawing/2014/main" val="10000"/>
                  </a:ext>
                </a:extLst>
              </a:tr>
              <a:tr h="754170">
                <a:tc>
                  <a:txBody>
                    <a:bodyPr/>
                    <a:lstStyle/>
                    <a:p>
                      <a:pPr rtl="0"/>
                      <a:r>
                        <a:rPr sz="1800" b="0" i="0" u="none" strike="noStrike" dirty="0" err="1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компьютердің</a:t>
                      </a:r>
                      <a:r>
                        <a:rPr sz="1800" b="0" i="0" u="none" strike="noStrike" dirty="0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0" i="0" u="none" strike="noStrike" dirty="0" err="1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негізгі</a:t>
                      </a:r>
                      <a:r>
                        <a:rPr sz="1800" b="0" i="0" u="none" strike="noStrike" dirty="0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0" i="0" u="none" strike="noStrike" dirty="0" err="1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құрылғыларының</a:t>
                      </a:r>
                      <a:r>
                        <a:rPr sz="1800" b="0" i="0" u="none" strike="noStrike" dirty="0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0" i="0" u="none" strike="noStrike" dirty="0" err="1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мүмкіндіктері</a:t>
                      </a:r>
                      <a:r>
                        <a:rPr sz="1800" b="0" i="0" u="none" strike="noStrike" dirty="0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0" i="0" u="none" strike="noStrike" dirty="0" err="1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</a:t>
                      </a:r>
                      <a:r>
                        <a:rPr sz="1800" b="0" i="0" u="none" strike="noStrike" dirty="0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0" i="0" u="none" strike="noStrike" dirty="0" err="1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мақсатын</a:t>
                      </a:r>
                      <a:r>
                        <a:rPr sz="1800" b="0" i="0" u="none" strike="noStrike" dirty="0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0" i="0" u="none" strike="noStrike" dirty="0" err="1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білу</a:t>
                      </a:r>
                      <a:endParaRPr sz="1800" b="0" i="0" u="none" strike="noStrike" dirty="0" smtId="4294967295">
                        <a:effectLst/>
                        <a:highlight>
                          <a:srgbClr val="000000">
                            <a:alpha val="0"/>
                          </a:srgbClr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9" marR="91439" marT="45731" marB="457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>
                          <a:effectLst/>
                        </a:defRPr>
                      </a:pPr>
                      <a:r>
                        <a:rPr sz="1800" b="0" i="0" u="none" strike="noStrike" kern="1200" dirty="0" err="1" smtId="4294967295">
                          <a:solidFill>
                            <a:srgbClr val="00000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пайдаланушының</a:t>
                      </a:r>
                      <a:r>
                        <a:rPr sz="1800" b="0" i="0" u="none" strike="noStrike" kern="1200" dirty="0" smtId="4294967295">
                          <a:solidFill>
                            <a:srgbClr val="00000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0" i="0" u="none" strike="noStrike" kern="1200" dirty="0" err="1" smtId="4294967295">
                          <a:solidFill>
                            <a:srgbClr val="00000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қажеттіліктеріне</a:t>
                      </a:r>
                      <a:r>
                        <a:rPr sz="1800" b="0" i="0" u="none" strike="noStrike" kern="1200" dirty="0" smtId="4294967295">
                          <a:solidFill>
                            <a:srgbClr val="00000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0" i="0" u="none" strike="noStrike" kern="1200" dirty="0" err="1" smtId="4294967295">
                          <a:solidFill>
                            <a:srgbClr val="00000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сәйкес</a:t>
                      </a:r>
                      <a:r>
                        <a:rPr sz="1800" b="0" i="0" u="none" strike="noStrike" kern="1200" dirty="0" smtId="4294967295">
                          <a:solidFill>
                            <a:srgbClr val="00000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0" i="0" u="none" strike="noStrike" kern="1200" dirty="0" err="1" smtId="4294967295">
                          <a:solidFill>
                            <a:srgbClr val="00000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компьютерлік</a:t>
                      </a:r>
                      <a:r>
                        <a:rPr sz="1800" b="0" i="0" u="none" strike="noStrike" kern="1200" dirty="0" smtId="4294967295">
                          <a:solidFill>
                            <a:srgbClr val="00000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0" i="0" u="none" strike="noStrike" kern="1200" dirty="0" err="1" smtId="4294967295">
                          <a:solidFill>
                            <a:srgbClr val="00000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конфигурацияны</a:t>
                      </a:r>
                      <a:r>
                        <a:rPr sz="1800" b="0" i="0" u="none" strike="noStrike" kern="1200" dirty="0" smtId="4294967295">
                          <a:solidFill>
                            <a:srgbClr val="00000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0" i="0" u="none" strike="noStrike" kern="1200" dirty="0" err="1" smtId="4294967295">
                          <a:solidFill>
                            <a:srgbClr val="00000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іріктеу</a:t>
                      </a:r>
                      <a:endParaRPr sz="1800" b="0" i="0" u="none" strike="noStrike" kern="1200" dirty="0" smtId="4294967295">
                        <a:solidFill>
                          <a:srgbClr val="000000"/>
                        </a:solidFill>
                        <a:effectLst/>
                        <a:highlight>
                          <a:srgbClr val="000000">
                            <a:alpha val="0"/>
                          </a:srgbClr>
                        </a:highlight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39" marR="91439" marT="45731" marB="457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extLst>
                  <a:ext uri="{0D108BD9-81ED-4DB2-BD59-A6C34878D82A}">
                    <a16:rowId xmlns:p14="http://schemas.microsoft.com/office/powerpoint/2010/main" xmlns:p15="http://schemas.microsoft.com/office/powerpoint/2012/main" xmlns="" xmlns:a16="http://schemas.microsoft.com/office/drawing/2014/main" val="10001"/>
                  </a:ext>
                </a:extLst>
              </a:tr>
              <a:tr h="1071715">
                <a:tc>
                  <a:txBody>
                    <a:bodyPr/>
                    <a:lstStyle/>
                    <a:p>
                      <a:pPr rtl="0"/>
                      <a:r>
                        <a:rPr lang="kk-KZ" sz="1800" b="0" i="0" u="none" strike="noStrike" dirty="0" smtClean="0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программалық</a:t>
                      </a:r>
                      <a:r>
                        <a:rPr sz="1800" b="0" i="0" u="none" strike="noStrike" dirty="0" smtClean="0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0" i="0" u="none" strike="noStrike" dirty="0" err="1" smtClean="0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</a:t>
                      </a:r>
                      <a:r>
                        <a:rPr lang="kk-KZ" sz="1800" b="0" i="0" u="none" strike="noStrike" dirty="0" smtClean="0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бдықтаман</a:t>
                      </a:r>
                      <a:r>
                        <a:rPr sz="1800" b="0" i="0" u="none" strike="noStrike" dirty="0" err="1" smtClean="0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ың</a:t>
                      </a:r>
                      <a:r>
                        <a:rPr sz="1800" b="0" i="0" u="none" strike="noStrike" dirty="0" smtClean="0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0" i="0" u="none" strike="noStrike" dirty="0" err="1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түрлері</a:t>
                      </a:r>
                      <a:r>
                        <a:rPr sz="1800" b="0" i="0" u="none" strike="noStrike" dirty="0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0" i="0" u="none" strike="noStrike" dirty="0" err="1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</a:t>
                      </a:r>
                      <a:r>
                        <a:rPr sz="1800" b="0" i="0" u="none" strike="noStrike" dirty="0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0" i="0" u="none" strike="noStrike" dirty="0" err="1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мақсатын</a:t>
                      </a:r>
                      <a:r>
                        <a:rPr sz="1800" b="0" i="0" u="none" strike="noStrike" dirty="0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0" i="0" u="none" strike="noStrike" dirty="0" err="1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білу</a:t>
                      </a:r>
                      <a:endParaRPr sz="1800" b="0" i="0" u="none" strike="noStrike" dirty="0" smtId="4294967295">
                        <a:effectLst/>
                        <a:highlight>
                          <a:srgbClr val="000000">
                            <a:alpha val="0"/>
                          </a:srgbClr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9" marR="91439" marT="45731" marB="457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sz="1800" b="0" i="0" u="none" strike="noStrike" kern="1200" dirty="0" err="1" smtId="4294967295">
                          <a:solidFill>
                            <a:srgbClr val="00000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Компьютер</a:t>
                      </a:r>
                      <a:r>
                        <a:rPr sz="1800" b="0" i="0" u="none" strike="noStrike" kern="1200" dirty="0" smtId="4294967295">
                          <a:solidFill>
                            <a:srgbClr val="00000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0" i="0" u="none" strike="noStrike" kern="1200" dirty="0" err="1" smtId="4294967295">
                          <a:solidFill>
                            <a:srgbClr val="00000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конфигурациясы</a:t>
                      </a:r>
                      <a:r>
                        <a:rPr sz="1800" b="0" i="0" u="none" strike="noStrike" kern="1200" dirty="0" smtId="4294967295">
                          <a:solidFill>
                            <a:srgbClr val="00000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0" i="0" u="none" strike="noStrike" kern="1200" dirty="0" err="1" smtId="4294967295">
                          <a:solidFill>
                            <a:srgbClr val="00000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мен</a:t>
                      </a:r>
                      <a:r>
                        <a:rPr sz="1800" b="0" i="0" u="none" strike="noStrike" kern="1200" dirty="0" smtId="4294967295">
                          <a:solidFill>
                            <a:srgbClr val="00000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0" i="0" u="none" strike="noStrike" kern="1200" dirty="0" err="1" smtId="4294967295">
                          <a:solidFill>
                            <a:srgbClr val="00000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пайдаланушының</a:t>
                      </a:r>
                      <a:r>
                        <a:rPr sz="1800" b="0" i="0" u="none" strike="noStrike" kern="1200" dirty="0" smtId="4294967295">
                          <a:solidFill>
                            <a:srgbClr val="00000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0" i="0" u="none" strike="noStrike" kern="1200" dirty="0" err="1" smtId="4294967295">
                          <a:solidFill>
                            <a:srgbClr val="00000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қажеттіліктеріне</a:t>
                      </a:r>
                      <a:r>
                        <a:rPr sz="1800" b="0" i="0" u="none" strike="noStrike" kern="1200" dirty="0" smtId="4294967295">
                          <a:solidFill>
                            <a:srgbClr val="00000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0" i="0" u="none" strike="noStrike" kern="1200" dirty="0" err="1" smtId="4294967295">
                          <a:solidFill>
                            <a:srgbClr val="00000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сәйкес</a:t>
                      </a:r>
                      <a:r>
                        <a:rPr sz="1800" b="0" i="0" u="none" strike="noStrike" kern="1200" dirty="0" smtId="4294967295">
                          <a:solidFill>
                            <a:srgbClr val="00000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1800" b="0" i="0" u="none" strike="noStrike" kern="1200" dirty="0" smtClean="0" smtId="4294967295">
                          <a:solidFill>
                            <a:srgbClr val="00000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программалық</a:t>
                      </a:r>
                      <a:r>
                        <a:rPr sz="1800" b="0" i="0" u="none" strike="noStrike" kern="1200" dirty="0" smtClean="0" smtId="4294967295">
                          <a:solidFill>
                            <a:srgbClr val="00000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0" i="0" u="none" strike="noStrike" kern="1200" dirty="0" err="1" smtClean="0" smtId="4294967295">
                          <a:solidFill>
                            <a:srgbClr val="00000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жа</a:t>
                      </a:r>
                      <a:r>
                        <a:rPr lang="kk-KZ" sz="1800" b="0" i="0" u="none" strike="noStrike" kern="1200" dirty="0" smtClean="0" smtId="4294967295">
                          <a:solidFill>
                            <a:srgbClr val="00000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бдықта</a:t>
                      </a:r>
                      <a:r>
                        <a:rPr sz="1800" b="0" i="0" u="none" strike="noStrike" kern="1200" dirty="0" err="1" smtClean="0" smtId="4294967295">
                          <a:solidFill>
                            <a:srgbClr val="00000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маны</a:t>
                      </a:r>
                      <a:r>
                        <a:rPr sz="1800" b="0" i="0" u="none" strike="noStrike" kern="1200" dirty="0" smtClean="0" smtId="4294967295">
                          <a:solidFill>
                            <a:srgbClr val="00000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0" i="0" u="none" strike="noStrike" kern="1200" dirty="0" err="1" smtClean="0" smtId="4294967295">
                          <a:solidFill>
                            <a:srgbClr val="00000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таңдау</a:t>
                      </a:r>
                      <a:r>
                        <a:rPr lang="kk-KZ" sz="1800" b="0" i="0" u="none" strike="noStrike" kern="1200" baseline="0" dirty="0" smtClean="0" smtId="4294967295">
                          <a:solidFill>
                            <a:srgbClr val="00000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және таңдауды </a:t>
                      </a:r>
                      <a:r>
                        <a:rPr sz="1800" b="0" i="0" u="none" strike="noStrike" kern="1200" dirty="0" err="1" smtClean="0" smtId="4294967295">
                          <a:solidFill>
                            <a:srgbClr val="00000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дәлелдеу</a:t>
                      </a:r>
                      <a:endParaRPr sz="1800" b="0" i="0" u="none" strike="noStrike" kern="1200" dirty="0" smtId="4294967295">
                        <a:solidFill>
                          <a:srgbClr val="000000"/>
                        </a:solidFill>
                        <a:effectLst/>
                        <a:highlight>
                          <a:srgbClr val="000000">
                            <a:alpha val="0"/>
                          </a:srgbClr>
                        </a:highlight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39" marR="91439" marT="45731" marB="457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extLst>
                  <a:ext uri="{0D108BD9-81ED-4DB2-BD59-A6C34878D82A}">
                    <a16:rowId xmlns:p14="http://schemas.microsoft.com/office/powerpoint/2010/main" xmlns:p15="http://schemas.microsoft.com/office/powerpoint/2012/main" xmlns="" xmlns:a16="http://schemas.microsoft.com/office/drawing/2014/main" val="10002"/>
                  </a:ext>
                </a:extLst>
              </a:tr>
              <a:tr h="754170">
                <a:tc>
                  <a:txBody>
                    <a:bodyPr/>
                    <a:lstStyle/>
                    <a:p>
                      <a:pPr rtl="0"/>
                      <a:r>
                        <a:rPr sz="1800" b="0" i="0" u="none" strike="noStrike" dirty="0" err="1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Интернетте</a:t>
                      </a:r>
                      <a:r>
                        <a:rPr sz="1800" b="0" i="0" u="none" strike="noStrike" dirty="0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0" i="0" u="none" strike="noStrike" dirty="0" err="1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ақпаратты</a:t>
                      </a:r>
                      <a:r>
                        <a:rPr sz="1800" b="0" i="0" u="none" strike="noStrike" dirty="0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0" i="0" u="none" strike="noStrike" dirty="0" err="1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іздеу</a:t>
                      </a:r>
                      <a:r>
                        <a:rPr sz="1800" b="0" i="0" u="none" strike="noStrike" dirty="0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0" i="0" u="none" strike="noStrike" dirty="0" err="1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тәсілдерін</a:t>
                      </a:r>
                      <a:r>
                        <a:rPr sz="1800" b="0" i="0" u="none" strike="noStrike" dirty="0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0" i="0" u="none" strike="noStrike" dirty="0" err="1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білу</a:t>
                      </a:r>
                      <a:endParaRPr sz="1800" b="0" i="0" u="none" strike="noStrike" dirty="0" smtId="4294967295">
                        <a:effectLst/>
                        <a:highlight>
                          <a:srgbClr val="000000">
                            <a:alpha val="0"/>
                          </a:srgbClr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9" marR="91439" marT="45731" marB="457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sz="1800" b="0" i="0" u="none" strike="noStrike" kern="1200" dirty="0" err="1" smtId="4294967295">
                          <a:solidFill>
                            <a:srgbClr val="00000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желідегі</a:t>
                      </a:r>
                      <a:r>
                        <a:rPr sz="1800" b="0" i="0" u="none" strike="noStrike" kern="1200" dirty="0" smtId="4294967295">
                          <a:solidFill>
                            <a:srgbClr val="00000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0" i="0" u="none" strike="noStrike" kern="1200" dirty="0" err="1" smtId="4294967295">
                          <a:solidFill>
                            <a:srgbClr val="00000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ақпаратты</a:t>
                      </a:r>
                      <a:r>
                        <a:rPr sz="1800" b="0" i="0" u="none" strike="noStrike" kern="1200" dirty="0" smtId="4294967295">
                          <a:solidFill>
                            <a:srgbClr val="00000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0" i="0" u="none" strike="noStrike" kern="1200" dirty="0" err="1" smtId="4294967295">
                          <a:solidFill>
                            <a:srgbClr val="00000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іздеуге</a:t>
                      </a:r>
                      <a:r>
                        <a:rPr sz="1800" b="0" i="0" u="none" strike="noStrike" kern="1200" dirty="0" smtId="4294967295">
                          <a:solidFill>
                            <a:srgbClr val="00000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0" i="0" u="none" strike="noStrike" kern="1200" dirty="0" err="1" smtId="4294967295">
                          <a:solidFill>
                            <a:srgbClr val="00000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арналған</a:t>
                      </a:r>
                      <a:r>
                        <a:rPr sz="1800" b="0" i="0" u="none" strike="noStrike" kern="1200" dirty="0" smtId="4294967295">
                          <a:solidFill>
                            <a:srgbClr val="00000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0" i="0" u="none" strike="noStrike" kern="1200" dirty="0" err="1" smtId="4294967295">
                          <a:solidFill>
                            <a:srgbClr val="00000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тиімді</a:t>
                      </a:r>
                      <a:r>
                        <a:rPr sz="1800" b="0" i="0" u="none" strike="noStrike" kern="1200" dirty="0" smtId="4294967295">
                          <a:solidFill>
                            <a:srgbClr val="00000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0" i="0" u="none" strike="noStrike" kern="1200" dirty="0" err="1" smtId="4294967295">
                          <a:solidFill>
                            <a:srgbClr val="00000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сауалдарды</a:t>
                      </a:r>
                      <a:r>
                        <a:rPr sz="1800" b="0" i="0" u="none" strike="noStrike" kern="1200" dirty="0" smtId="4294967295">
                          <a:solidFill>
                            <a:srgbClr val="00000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0" i="0" u="none" strike="noStrike" kern="1200" dirty="0" err="1" smtId="4294967295">
                          <a:solidFill>
                            <a:srgbClr val="00000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құрастыру</a:t>
                      </a:r>
                      <a:endParaRPr sz="1800" b="0" i="0" u="none" strike="noStrike" kern="1200" dirty="0" smtId="4294967295">
                        <a:solidFill>
                          <a:srgbClr val="000000"/>
                        </a:solidFill>
                        <a:effectLst/>
                        <a:highlight>
                          <a:srgbClr val="000000">
                            <a:alpha val="0"/>
                          </a:srgbClr>
                        </a:highlight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39" marR="91439" marT="45731" marB="457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extLst>
                  <a:ext uri="{0D108BD9-81ED-4DB2-BD59-A6C34878D82A}">
                    <a16:rowId xmlns:p14="http://schemas.microsoft.com/office/powerpoint/2010/main" xmlns:p15="http://schemas.microsoft.com/office/powerpoint/2012/main" xmlns="" xmlns:a16="http://schemas.microsoft.com/office/drawing/2014/main" val="10003"/>
                  </a:ext>
                </a:extLst>
              </a:tr>
              <a:tr h="754170">
                <a:tc>
                  <a:txBody>
                    <a:bodyPr/>
                    <a:lstStyle/>
                    <a:p>
                      <a:pPr rtl="0"/>
                      <a:r>
                        <a:rPr sz="1800" b="0" i="0" u="none" strike="noStrike" dirty="0" err="1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кестелермен</a:t>
                      </a:r>
                      <a:r>
                        <a:rPr sz="1800" b="0" i="0" u="none" strike="noStrike" dirty="0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0" i="0" u="none" strike="noStrike" dirty="0" err="1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жұмыс</a:t>
                      </a:r>
                      <a:r>
                        <a:rPr sz="1800" b="0" i="0" u="none" strike="noStrike" dirty="0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0" i="0" u="none" strike="noStrike" dirty="0" err="1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жасау</a:t>
                      </a:r>
                      <a:r>
                        <a:rPr sz="1800" b="0" i="0" u="none" strike="noStrike" dirty="0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0" i="0" u="none" strike="noStrike" dirty="0" err="1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тәсілдерін</a:t>
                      </a:r>
                      <a:r>
                        <a:rPr sz="1800" b="0" i="0" u="none" strike="noStrike" dirty="0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0" i="0" u="none" strike="noStrike" dirty="0" err="1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білу</a:t>
                      </a:r>
                      <a:r>
                        <a:rPr sz="1800" b="0" i="0" u="none" strike="noStrike" dirty="0" smtId="4294967295"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...</a:t>
                      </a:r>
                    </a:p>
                  </a:txBody>
                  <a:tcPr marL="91439" marR="91439" marT="45731" marB="457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>
                          <a:effectLst/>
                        </a:defRPr>
                      </a:pPr>
                      <a:r>
                        <a:rPr sz="1800" b="0" i="0" u="none" strike="noStrike" kern="1200" dirty="0" err="1" smtId="4294967295">
                          <a:solidFill>
                            <a:srgbClr val="00000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электронды</a:t>
                      </a:r>
                      <a:r>
                        <a:rPr sz="1800" b="0" i="0" u="none" strike="noStrike" kern="1200" dirty="0" smtId="4294967295">
                          <a:solidFill>
                            <a:srgbClr val="00000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0" i="0" u="none" strike="noStrike" kern="1200" dirty="0" err="1" smtId="4294967295">
                          <a:solidFill>
                            <a:srgbClr val="00000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кестеде</a:t>
                      </a:r>
                      <a:r>
                        <a:rPr sz="1800" b="0" i="0" u="none" strike="noStrike" kern="1200" dirty="0" smtId="4294967295">
                          <a:solidFill>
                            <a:srgbClr val="00000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0" i="0" u="none" strike="noStrike" kern="1200" dirty="0" err="1" smtId="4294967295">
                          <a:solidFill>
                            <a:srgbClr val="00000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функциялардың</a:t>
                      </a:r>
                      <a:r>
                        <a:rPr sz="1800" b="0" i="0" u="none" strike="noStrike" kern="1200" dirty="0" smtId="4294967295">
                          <a:solidFill>
                            <a:srgbClr val="00000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0" i="0" u="none" strike="noStrike" kern="1200" dirty="0" err="1" smtId="4294967295">
                          <a:solidFill>
                            <a:srgbClr val="00000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графиктері</a:t>
                      </a:r>
                      <a:r>
                        <a:rPr sz="1800" b="0" i="0" u="none" strike="noStrike" kern="1200" dirty="0" smtId="4294967295">
                          <a:solidFill>
                            <a:srgbClr val="00000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0" i="0" u="none" strike="noStrike" kern="1200" dirty="0" err="1" smtId="4294967295">
                          <a:solidFill>
                            <a:srgbClr val="00000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мен</a:t>
                      </a:r>
                      <a:r>
                        <a:rPr sz="1800" b="0" i="0" u="none" strike="noStrike" kern="1200" dirty="0" smtId="4294967295">
                          <a:solidFill>
                            <a:srgbClr val="00000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0" i="0" u="none" strike="noStrike" kern="1200" dirty="0" err="1" smtId="4294967295">
                          <a:solidFill>
                            <a:srgbClr val="00000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диаграммаларын</a:t>
                      </a:r>
                      <a:r>
                        <a:rPr sz="1800" b="0" i="0" u="none" strike="noStrike" kern="1200" dirty="0" smtId="4294967295">
                          <a:solidFill>
                            <a:srgbClr val="00000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0" i="0" u="none" strike="noStrike" kern="1200" dirty="0" err="1" smtId="4294967295">
                          <a:solidFill>
                            <a:srgbClr val="00000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құрастыру</a:t>
                      </a:r>
                      <a:r>
                        <a:rPr sz="1800" b="0" i="0" u="none" strike="noStrike" kern="1200" dirty="0" smtId="4294967295">
                          <a:solidFill>
                            <a:srgbClr val="000000"/>
                          </a:solidFill>
                          <a:effectLst/>
                          <a:highlight>
                            <a:srgbClr val="000000">
                              <a:alpha val="0"/>
                            </a:srgbClr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91439" marR="91439" marT="45731" marB="457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extLst>
                  <a:ext uri="{0D108BD9-81ED-4DB2-BD59-A6C34878D82A}">
                    <a16:rowId xmlns:p14="http://schemas.microsoft.com/office/powerpoint/2010/main" xmlns:p15="http://schemas.microsoft.com/office/powerpoint/2012/main"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01606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7784086"/>
              </p:ext>
            </p:extLst>
          </p:nvPr>
        </p:nvGraphicFramePr>
        <p:xfrm>
          <a:off x="251520" y="908720"/>
          <a:ext cx="8496944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48472"/>
                <a:gridCol w="4248472"/>
              </a:tblGrid>
              <a:tr h="612068">
                <a:tc>
                  <a:txBody>
                    <a:bodyPr/>
                    <a:lstStyle/>
                    <a:p>
                      <a:r>
                        <a:rPr lang="kk-KZ" dirty="0" smtClean="0"/>
                        <a:t>Қолданыстағы оқу бағдарламасы бойынша үйренетін программалау тілі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Жаңартылған оқу бағдарламасы</a:t>
                      </a:r>
                      <a:endParaRPr lang="ru-RU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 smtClean="0"/>
                        <a:t> бойынша үйренетін программалау тілі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</a:tr>
              <a:tr h="612068">
                <a:tc>
                  <a:txBody>
                    <a:bodyPr/>
                    <a:lstStyle/>
                    <a:p>
                      <a:r>
                        <a:rPr lang="kk-KZ" dirty="0" smtClean="0"/>
                        <a:t>8- 9</a:t>
                      </a:r>
                      <a:r>
                        <a:rPr lang="kk-KZ" baseline="0" dirty="0" smtClean="0"/>
                        <a:t> </a:t>
                      </a:r>
                      <a:r>
                        <a:rPr lang="kk-KZ" baseline="0" dirty="0" smtClean="0"/>
                        <a:t>сынып                      </a:t>
                      </a:r>
                      <a:r>
                        <a:rPr lang="en-US" baseline="0" dirty="0" smtClean="0"/>
                        <a:t>Pascal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5-6 </a:t>
                      </a:r>
                      <a:r>
                        <a:rPr lang="kk-KZ" baseline="0" dirty="0" smtClean="0"/>
                        <a:t>сынып </a:t>
                      </a:r>
                      <a:r>
                        <a:rPr lang="kk-KZ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программалаудың ойын ортасы (Logo, Scratch және т.б.)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/>
                </a:tc>
              </a:tr>
              <a:tr h="612068">
                <a:tc>
                  <a:txBody>
                    <a:bodyPr/>
                    <a:lstStyle/>
                    <a:p>
                      <a:r>
                        <a:rPr lang="kk-KZ" dirty="0" smtClean="0"/>
                        <a:t>10 сынып</a:t>
                      </a:r>
                      <a:r>
                        <a:rPr lang="en-US" dirty="0" smtClean="0"/>
                        <a:t>                   </a:t>
                      </a:r>
                      <a:r>
                        <a:rPr lang="en-US" baseline="0" dirty="0" smtClean="0"/>
                        <a:t>Pascal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7-8-9 сыныптар – жоғары деңгейлі бағдарламалау тілдері (C/C++, Python, Delphi, Lazarus және т.б)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/>
                </a:tc>
              </a:tr>
              <a:tr h="612068">
                <a:tc>
                  <a:txBody>
                    <a:bodyPr/>
                    <a:lstStyle/>
                    <a:p>
                      <a:r>
                        <a:rPr lang="kk-KZ" dirty="0" smtClean="0"/>
                        <a:t>11 сынып</a:t>
                      </a:r>
                      <a:r>
                        <a:rPr lang="en-US" dirty="0" smtClean="0"/>
                        <a:t>                   </a:t>
                      </a:r>
                      <a:r>
                        <a:rPr lang="en-US" baseline="0" dirty="0" smtClean="0"/>
                        <a:t>Pascal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10-11 сыныптар – жоғары деңгейлі бағдарламалау тілдері (C/C++, Python, Delphi, Lazarus және т.б), веб-парақшаларды жасау орталары (HTML, XML, скриптер тілі), SQL сұраныстардың құрылымдық тілі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1396075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7457"/>
            <a:ext cx="7467600" cy="778098"/>
          </a:xfrm>
          <a:effectLst/>
        </p:spPr>
        <p:txBody>
          <a:bodyPr>
            <a:noAutofit/>
          </a:bodyPr>
          <a:lstStyle/>
          <a:p>
            <a:pPr rtl="0"/>
            <a:r>
              <a:rPr sz="2800" b="0" i="0" u="none" strike="noStrike" dirty="0" err="1" smtClean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Спиральд</a:t>
            </a:r>
            <a:r>
              <a:rPr lang="kk-KZ" sz="2800" b="0" i="0" u="none" strike="noStrike" dirty="0" smtClean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ық</a:t>
            </a:r>
            <a:r>
              <a:rPr sz="2800" b="0" i="0" u="none" strike="noStrike" dirty="0" smtClean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lang="kk-KZ" sz="2800" dirty="0" smtClean="0" smtId="4294967295"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принцип</a:t>
            </a:r>
            <a:endParaRPr sz="2800" b="0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Calibri" panose="020F050202020403020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52795" y="1412776"/>
            <a:ext cx="3727717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ru-RU"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00667" y="3933056"/>
            <a:ext cx="4536504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ru-RU">
              <a:effectLst/>
            </a:endParaRPr>
          </a:p>
        </p:txBody>
      </p:sp>
      <p:pic>
        <p:nvPicPr>
          <p:cNvPr id="1026" name="Picture 2" descr="C:\Users\user\Pictures\спираль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089542"/>
            <a:ext cx="8047037" cy="504825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701427" y="1089542"/>
            <a:ext cx="1063323" cy="396636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square" rtlCol="0">
            <a:spAutoFit/>
          </a:bodyPr>
          <a:lstStyle/>
          <a:p>
            <a:pPr rtl="0"/>
            <a:r>
              <a:rPr sz="2000" b="1" i="0" u="none" strike="noStrike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Уақыт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84443" y="5805264"/>
            <a:ext cx="5550162" cy="396636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square" rtlCol="0">
            <a:spAutoFit/>
          </a:bodyPr>
          <a:lstStyle/>
          <a:p>
            <a:pPr rtl="0"/>
            <a:r>
              <a:rPr sz="2000" b="1" i="0" u="none" strike="noStrike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Күрделігі мен тереңдігі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10397" y="5135706"/>
            <a:ext cx="5110605" cy="33561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/>
        </p:spPr>
        <p:txBody>
          <a:bodyPr wrap="square" rtlCol="0">
            <a:spAutoFit/>
          </a:bodyPr>
          <a:lstStyle/>
          <a:p>
            <a:pPr rtl="0"/>
            <a:r>
              <a:rPr sz="16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1600" b="0" i="0" u="none" strike="noStrike" dirty="0" smtClean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«</a:t>
            </a:r>
            <a:r>
              <a:rPr lang="ru-RU" sz="1600" dirty="0" err="1" smtClean="0" smtId="4294967295"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Программалық</a:t>
            </a:r>
            <a:r>
              <a:rPr sz="1600" b="0" i="0" u="none" strike="noStrike" dirty="0" smtClean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 </a:t>
            </a:r>
            <a:r>
              <a:rPr sz="1600" b="0" i="0" u="none" strike="noStrike" dirty="0" err="1" smtClean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жа</a:t>
            </a:r>
            <a:r>
              <a:rPr lang="kk-KZ" sz="1600" b="0" i="0" u="none" strike="noStrike" dirty="0" smtClean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бдық</a:t>
            </a:r>
            <a:r>
              <a:rPr sz="1600" b="0" i="0" u="none" strike="noStrike" dirty="0" smtClean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» </a:t>
            </a:r>
            <a:r>
              <a:rPr sz="16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түсінігін</a:t>
            </a:r>
            <a:r>
              <a:rPr sz="16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16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түсіндіру</a:t>
            </a:r>
            <a:endParaRPr sz="1600" b="0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Calibri" panose="020F050202020403020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44867" y="4711950"/>
            <a:ext cx="4822162" cy="335615"/>
          </a:xfrm>
          <a:prstGeom prst="rect">
            <a:avLst/>
          </a:prstGeom>
          <a:solidFill>
            <a:srgbClr val="FFFF00"/>
          </a:solidFill>
          <a:effectLst/>
        </p:spPr>
        <p:txBody>
          <a:bodyPr wrap="square" rtlCol="0">
            <a:spAutoFit/>
          </a:bodyPr>
          <a:lstStyle/>
          <a:p>
            <a:pPr rtl="0"/>
            <a:r>
              <a:rPr sz="1600" b="0" i="0" u="none" strike="noStrike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Операциялық жүйенің негізгі атқарымдары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00668" y="3966155"/>
            <a:ext cx="4408965" cy="584775"/>
          </a:xfrm>
          <a:prstGeom prst="rect">
            <a:avLst/>
          </a:prstGeom>
          <a:solidFill>
            <a:srgbClr val="92D050"/>
          </a:solidFill>
          <a:effectLst/>
        </p:spPr>
        <p:txBody>
          <a:bodyPr wrap="square" rtlCol="0">
            <a:spAutoFit/>
          </a:bodyPr>
          <a:lstStyle/>
          <a:p>
            <a:pPr rtl="0"/>
            <a:r>
              <a:rPr sz="1600" b="0" i="0" u="none" strike="noStrike" dirty="0" smtClean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«</a:t>
            </a:r>
            <a:r>
              <a:rPr lang="ru-RU" sz="1600" b="0" i="0" u="none" strike="noStrike" dirty="0" err="1" smtClean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программалау</a:t>
            </a:r>
            <a:r>
              <a:rPr sz="1600" b="0" i="0" u="none" strike="noStrike" dirty="0" smtClean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16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жүйесі</a:t>
            </a:r>
            <a:r>
              <a:rPr sz="16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» </a:t>
            </a:r>
            <a:r>
              <a:rPr sz="16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және</a:t>
            </a:r>
            <a:r>
              <a:rPr sz="16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1600" b="0" i="0" u="none" strike="noStrike" dirty="0" smtClean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«</a:t>
            </a:r>
            <a:r>
              <a:rPr lang="ru-RU" sz="1600" dirty="0" err="1" smtClean="0" smtId="4294967295"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программалау</a:t>
            </a:r>
            <a:r>
              <a:rPr sz="1600" b="0" i="0" u="none" strike="noStrike" dirty="0" smtClean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16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тілдері</a:t>
            </a:r>
            <a:r>
              <a:rPr sz="16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» </a:t>
            </a:r>
            <a:r>
              <a:rPr sz="16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түсініктерін</a:t>
            </a:r>
            <a:r>
              <a:rPr sz="16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16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ажырата</a:t>
            </a:r>
            <a:r>
              <a:rPr sz="16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16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білу</a:t>
            </a:r>
            <a:endParaRPr sz="1600" b="0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Calibri" panose="020F050202020403020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56751" y="2763506"/>
            <a:ext cx="3662807" cy="57969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effectLst/>
        </p:spPr>
        <p:txBody>
          <a:bodyPr wrap="square" rtlCol="0">
            <a:spAutoFit/>
          </a:bodyPr>
          <a:lstStyle/>
          <a:p>
            <a:pPr rtl="0"/>
            <a:r>
              <a:rPr sz="16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Пайдаланушының</a:t>
            </a:r>
            <a:r>
              <a:rPr sz="16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16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қажеттіліктеріне</a:t>
            </a:r>
            <a:r>
              <a:rPr sz="16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16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байланысты</a:t>
            </a:r>
            <a:r>
              <a:rPr sz="16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 </a:t>
            </a:r>
            <a:r>
              <a:rPr lang="kk-KZ" sz="1600" b="0" i="0" u="none" strike="noStrike" dirty="0" smtClean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П</a:t>
            </a:r>
            <a:r>
              <a:rPr sz="1600" b="0" i="0" u="none" strike="noStrike" dirty="0" smtClean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Ж </a:t>
            </a:r>
            <a:r>
              <a:rPr sz="16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таңдау</a:t>
            </a:r>
            <a:endParaRPr sz="1600" b="0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Calibri" panose="020F050202020403020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16016" y="3348281"/>
            <a:ext cx="4003882" cy="57969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effectLst/>
        </p:spPr>
        <p:txBody>
          <a:bodyPr wrap="square" rtlCol="0">
            <a:spAutoFit/>
          </a:bodyPr>
          <a:lstStyle/>
          <a:p>
            <a:pPr rtl="0"/>
            <a:r>
              <a:rPr sz="16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жүйелік</a:t>
            </a:r>
            <a:r>
              <a:rPr sz="16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, </a:t>
            </a:r>
            <a:r>
              <a:rPr sz="16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қолданбалы</a:t>
            </a:r>
            <a:r>
              <a:rPr sz="16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lang="kk-KZ" sz="1600" b="0" i="0" u="none" strike="noStrike" dirty="0" smtClean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П</a:t>
            </a:r>
            <a:r>
              <a:rPr sz="1600" b="0" i="0" u="none" strike="noStrike" dirty="0" smtClean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Ж </a:t>
            </a:r>
            <a:r>
              <a:rPr sz="16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және</a:t>
            </a:r>
            <a:r>
              <a:rPr sz="16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lang="kk-KZ" sz="1600" dirty="0" smtClean="0" smtId="4294967295"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программалау</a:t>
            </a:r>
            <a:r>
              <a:rPr sz="1600" b="0" i="0" u="none" strike="noStrike" dirty="0" smtClean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16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жүйелерін</a:t>
            </a:r>
            <a:r>
              <a:rPr sz="16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16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ажырата</a:t>
            </a:r>
            <a:r>
              <a:rPr sz="16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16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білу</a:t>
            </a:r>
            <a:endParaRPr sz="1600" b="0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Calibri" panose="020F050202020403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05954" y="627946"/>
            <a:ext cx="4180329" cy="1556034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square" rtlCol="0">
            <a:spAutoFit/>
          </a:bodyPr>
          <a:lstStyle/>
          <a:p>
            <a:pPr rtl="0"/>
            <a:r>
              <a:rPr sz="1600" b="0" i="1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Бір</a:t>
            </a:r>
            <a:r>
              <a:rPr sz="1600" b="0" i="1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1600" b="0" i="1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сыныптан</a:t>
            </a:r>
            <a:r>
              <a:rPr sz="1600" b="0" i="1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1600" b="0" i="1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келесі</a:t>
            </a:r>
            <a:r>
              <a:rPr sz="1600" b="0" i="1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1600" b="0" i="1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сыныпқа</a:t>
            </a:r>
            <a:r>
              <a:rPr sz="1600" b="0" i="1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1600" b="0" i="1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өткен</a:t>
            </a:r>
            <a:r>
              <a:rPr sz="1600" b="0" i="1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1600" b="0" i="1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кезде</a:t>
            </a:r>
            <a:r>
              <a:rPr sz="1600" b="0" i="1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1600" b="0" i="1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тақырыптар</a:t>
            </a:r>
            <a:r>
              <a:rPr sz="1600" b="0" i="1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1600" b="0" i="1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кеңейеді</a:t>
            </a:r>
            <a:r>
              <a:rPr sz="1600" b="0" i="1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. </a:t>
            </a:r>
          </a:p>
          <a:p>
            <a:pPr rtl="0"/>
            <a:r>
              <a:rPr lang="ru-RU" sz="1600" i="1" dirty="0" smtId="4294967295"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О</a:t>
            </a:r>
            <a:r>
              <a:rPr sz="1600" b="0" i="1" u="none" strike="noStrike" dirty="0" err="1" smtClean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қу</a:t>
            </a:r>
            <a:r>
              <a:rPr sz="1600" b="0" i="1" u="none" strike="noStrike" dirty="0" smtClean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1600" b="0" i="1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жылы</a:t>
            </a:r>
            <a:r>
              <a:rPr sz="1600" b="0" i="1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1600" b="0" i="1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бойы</a:t>
            </a:r>
            <a:r>
              <a:rPr sz="1600" b="0" i="1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1600" b="0" i="1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бірнеше</a:t>
            </a:r>
            <a:r>
              <a:rPr sz="1600" b="0" i="1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1600" b="0" i="1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тақырыптарда</a:t>
            </a:r>
            <a:r>
              <a:rPr sz="1600" b="0" i="1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1600" b="0" i="1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бір</a:t>
            </a:r>
            <a:r>
              <a:rPr sz="1600" b="0" i="1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1600" b="0" i="1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мақсат</a:t>
            </a:r>
            <a:r>
              <a:rPr sz="1600" b="0" i="1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1600" b="0" i="1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қайталана</a:t>
            </a:r>
            <a:r>
              <a:rPr sz="1600" b="0" i="1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1600" b="0" i="1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береді</a:t>
            </a:r>
            <a:r>
              <a:rPr sz="1600" b="0" i="1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. </a:t>
            </a:r>
            <a:r>
              <a:rPr sz="1600" b="0" i="1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Оқулық</a:t>
            </a:r>
            <a:r>
              <a:rPr sz="1600" b="0" i="1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1600" b="0" i="1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сабақтарында</a:t>
            </a:r>
            <a:r>
              <a:rPr sz="1600" b="0" i="1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1600" b="0" i="1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оқу</a:t>
            </a:r>
            <a:r>
              <a:rPr sz="1600" b="0" i="1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1600" b="0" i="1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мақсаттары</a:t>
            </a:r>
            <a:r>
              <a:rPr sz="1600" b="0" i="1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1600" b="0" i="1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спираль</a:t>
            </a:r>
            <a:r>
              <a:rPr sz="1600" b="0" i="1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1600" b="0" i="1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бойынша</a:t>
            </a:r>
            <a:r>
              <a:rPr sz="1600" b="0" i="1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1600" b="0" i="1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дами</a:t>
            </a:r>
            <a:r>
              <a:rPr sz="1600" b="0" i="1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1600" b="0" i="1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береді</a:t>
            </a:r>
            <a:r>
              <a:rPr sz="1600" b="0" i="1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. 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74099" y="2176412"/>
            <a:ext cx="4091845" cy="457657"/>
          </a:xfrm>
          <a:prstGeom prst="rect">
            <a:avLst/>
          </a:prstGeom>
          <a:effec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rtl="0"/>
            <a:r>
              <a:rPr lang="kk-KZ" sz="2400" dirty="0" smtClean="0" smtId="4294967295"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Программалық</a:t>
            </a:r>
            <a:r>
              <a:rPr sz="2400" b="0" i="0" u="none" strike="noStrike" dirty="0" smtClean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2400" b="0" i="0" u="none" strike="noStrike" dirty="0" err="1" smtClean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жа</a:t>
            </a:r>
            <a:r>
              <a:rPr lang="kk-KZ" sz="2400" b="0" i="0" u="none" strike="noStrike" dirty="0" smtClean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бдықтама</a:t>
            </a:r>
            <a:r>
              <a:rPr sz="24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 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1427" y="5161530"/>
            <a:ext cx="1207483" cy="33561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/>
        </p:spPr>
        <p:txBody>
          <a:bodyPr wrap="square" rtlCol="0">
            <a:spAutoFit/>
          </a:bodyPr>
          <a:lstStyle/>
          <a:p>
            <a:pPr rtl="0"/>
            <a:r>
              <a:rPr sz="1600" b="0" i="0" u="none" strike="noStrike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5 сынып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1427" y="4787117"/>
            <a:ext cx="1207483" cy="335615"/>
          </a:xfrm>
          <a:prstGeom prst="rect">
            <a:avLst/>
          </a:prstGeom>
          <a:solidFill>
            <a:srgbClr val="FFFF00"/>
          </a:solidFill>
          <a:effectLst/>
        </p:spPr>
        <p:txBody>
          <a:bodyPr wrap="square" rtlCol="0">
            <a:spAutoFit/>
          </a:bodyPr>
          <a:lstStyle/>
          <a:p>
            <a:pPr rtl="0"/>
            <a:r>
              <a:rPr sz="1600" b="0" i="0" u="none" strike="noStrike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6 сынып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1427" y="4303422"/>
            <a:ext cx="1207483" cy="335615"/>
          </a:xfrm>
          <a:prstGeom prst="rect">
            <a:avLst/>
          </a:prstGeom>
          <a:solidFill>
            <a:srgbClr val="92D050"/>
          </a:solidFill>
          <a:effectLst/>
        </p:spPr>
        <p:txBody>
          <a:bodyPr wrap="square" rtlCol="0">
            <a:spAutoFit/>
          </a:bodyPr>
          <a:lstStyle/>
          <a:p>
            <a:pPr rtl="0"/>
            <a:r>
              <a:rPr sz="1600" b="0" i="0" u="none" strike="noStrike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7 сынып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3059" y="3471391"/>
            <a:ext cx="1207483" cy="33561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effectLst/>
        </p:spPr>
        <p:txBody>
          <a:bodyPr wrap="square" rtlCol="0">
            <a:spAutoFit/>
          </a:bodyPr>
          <a:lstStyle/>
          <a:p>
            <a:pPr rtl="0"/>
            <a:r>
              <a:rPr sz="1600" b="0" i="0" u="none" strike="noStrike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8 сынып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6455" y="2658056"/>
            <a:ext cx="1207483" cy="33561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/>
        </p:spPr>
        <p:txBody>
          <a:bodyPr wrap="square" rtlCol="0">
            <a:spAutoFit/>
          </a:bodyPr>
          <a:lstStyle/>
          <a:p>
            <a:pPr rtl="0"/>
            <a:r>
              <a:rPr sz="1600" b="0" i="0" u="none" strike="noStrike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9 сынып</a:t>
            </a:r>
          </a:p>
        </p:txBody>
      </p:sp>
    </p:spTree>
    <p:extLst>
      <p:ext uri="{BB962C8B-B14F-4D97-AF65-F5344CB8AC3E}">
        <p14:creationId xmlns:p14="http://schemas.microsoft.com/office/powerpoint/2010/main" val="26424502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2133" y="260648"/>
            <a:ext cx="7704667" cy="881664"/>
          </a:xfrm>
          <a:effectLst/>
        </p:spPr>
        <p:txBody>
          <a:bodyPr>
            <a:normAutofit fontScale="90000"/>
          </a:bodyPr>
          <a:lstStyle/>
          <a:p>
            <a:pPr rtl="0"/>
            <a:r>
              <a:rPr sz="3600" b="0" i="1" u="none" strike="noStrike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Бір сағатта бірнеше оқу  мақсаттары қамтылады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83139" y="2072028"/>
            <a:ext cx="4038600" cy="1036712"/>
          </a:xfrm>
          <a:effectLst/>
        </p:spPr>
        <p:txBody>
          <a:bodyPr>
            <a:normAutofit fontScale="25000" lnSpcReduction="20000"/>
          </a:bodyPr>
          <a:lstStyle/>
          <a:p>
            <a:pPr marL="0" indent="0" rtl="0">
              <a:buNone/>
            </a:pPr>
            <a:r>
              <a:rPr sz="80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Мысалы</a:t>
            </a:r>
            <a:r>
              <a:rPr sz="80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, 7 </a:t>
            </a:r>
            <a:r>
              <a:rPr sz="80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сыныпта</a:t>
            </a:r>
            <a:r>
              <a:rPr sz="80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«</a:t>
            </a:r>
            <a:r>
              <a:rPr sz="80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Электрондық</a:t>
            </a:r>
            <a:r>
              <a:rPr sz="80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80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кестелерде</a:t>
            </a:r>
            <a:r>
              <a:rPr sz="80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lang="kk-KZ" sz="8000" dirty="0" smtClean="0" smtId="4294967295"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процесстерді </a:t>
            </a:r>
            <a:r>
              <a:rPr sz="8000" b="0" i="0" u="none" strike="noStrike" dirty="0" err="1" smtClean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модельдеу</a:t>
            </a:r>
            <a:r>
              <a:rPr sz="80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» </a:t>
            </a:r>
            <a:r>
              <a:rPr sz="80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тақырыбы</a:t>
            </a:r>
            <a:r>
              <a:rPr sz="80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80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бойынша</a:t>
            </a:r>
            <a:r>
              <a:rPr sz="80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80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оқушы</a:t>
            </a:r>
            <a:r>
              <a:rPr sz="80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4 </a:t>
            </a:r>
            <a:r>
              <a:rPr sz="80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мақсатты</a:t>
            </a:r>
            <a:r>
              <a:rPr sz="80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 </a:t>
            </a:r>
            <a:r>
              <a:rPr lang="kk-KZ" sz="8000" dirty="0" smtClean="0" smtId="4294967295"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меңгереді</a:t>
            </a:r>
            <a:r>
              <a:rPr sz="8000" b="0" i="0" u="none" strike="noStrike" dirty="0" smtClean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. </a:t>
            </a:r>
            <a:endParaRPr sz="8000" b="0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Calibri" panose="020F0502020204030204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  <a:effectLst/>
        </p:spPr>
        <p:txBody>
          <a:bodyPr>
            <a:spAutoFit/>
          </a:bodyPr>
          <a:lstStyle/>
          <a:p>
            <a:endParaRPr lang="ru-RU">
              <a:effectLst/>
            </a:endParaRPr>
          </a:p>
        </p:txBody>
      </p:sp>
      <p:sp>
        <p:nvSpPr>
          <p:cNvPr id="12" name="Левая фигурная скобка 11"/>
          <p:cNvSpPr/>
          <p:nvPr/>
        </p:nvSpPr>
        <p:spPr>
          <a:xfrm>
            <a:off x="4355976" y="2122110"/>
            <a:ext cx="432048" cy="3683154"/>
          </a:xfrm>
          <a:prstGeom prst="leftBrace">
            <a:avLst/>
          </a:prstGeom>
          <a:ln w="76200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16016" y="2122110"/>
            <a:ext cx="3816424" cy="34778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sz="2200" dirty="0" smtId="4294967295"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7.2.2.2 </a:t>
            </a:r>
            <a:r>
              <a:rPr lang="kk-KZ" sz="2200" dirty="0"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электронды кесте элементтерін пішімдеу (форматтау)</a:t>
            </a:r>
            <a:endParaRPr sz="2200" dirty="0" smtId="4294967295">
              <a:highlight>
                <a:srgbClr val="000000">
                  <a:alpha val="0"/>
                </a:srgbClr>
              </a:highlight>
              <a:latin typeface="Calibri" panose="020F0502020204030204"/>
            </a:endParaRPr>
          </a:p>
          <a:p>
            <a:r>
              <a:rPr sz="2200" dirty="0" smtId="4294967295"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7.2.2.4 </a:t>
            </a:r>
            <a:r>
              <a:rPr lang="kk-KZ" sz="2200" dirty="0"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электронды кестеде шартты форматтауды қолдану</a:t>
            </a:r>
          </a:p>
          <a:p>
            <a:r>
              <a:rPr sz="2200" dirty="0" smtId="4294967295"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7.2.2.3 </a:t>
            </a:r>
            <a:r>
              <a:rPr lang="kk-KZ" sz="2200" dirty="0"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электронды кестеде диаграммалар құру </a:t>
            </a:r>
            <a:endParaRPr sz="2200" dirty="0" smtId="4294967295">
              <a:highlight>
                <a:srgbClr val="000000">
                  <a:alpha val="0"/>
                </a:srgbClr>
              </a:highlight>
              <a:latin typeface="Calibri" panose="020F0502020204030204"/>
            </a:endParaRPr>
          </a:p>
          <a:p>
            <a:pPr rtl="0"/>
            <a:r>
              <a:rPr sz="2200" dirty="0" smtId="4294967295"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7.2.2.5 </a:t>
            </a:r>
            <a:r>
              <a:rPr sz="2200" dirty="0" err="1" smtId="4294967295"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электрондық</a:t>
            </a:r>
            <a:r>
              <a:rPr sz="2200" dirty="0" smtId="4294967295"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2200" dirty="0" err="1" smtId="4294967295"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кестеде</a:t>
            </a:r>
            <a:r>
              <a:rPr sz="2200" dirty="0" smtId="4294967295"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2200" dirty="0" err="1" smtId="4294967295"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автоматты</a:t>
            </a:r>
            <a:r>
              <a:rPr sz="2200" dirty="0" smtId="4294967295"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2200" dirty="0" err="1" smtId="4294967295"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толтыруды</a:t>
            </a:r>
            <a:r>
              <a:rPr sz="2200" dirty="0" smtId="4294967295"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2200" dirty="0" err="1" smtId="4294967295"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пайдалану</a:t>
            </a:r>
            <a:endParaRPr sz="2200" dirty="0" smtId="4294967295">
              <a:highlight>
                <a:srgbClr val="000000">
                  <a:alpha val="0"/>
                </a:srgbClr>
              </a:highlight>
              <a:latin typeface="Calibri" panose="020F050202020403020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7225" y="3348096"/>
            <a:ext cx="3902675" cy="91531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rtl="0"/>
            <a:r>
              <a:rPr sz="18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Осы</a:t>
            </a:r>
            <a:r>
              <a:rPr sz="18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18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тақырып</a:t>
            </a:r>
            <a:r>
              <a:rPr sz="18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18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бойынша</a:t>
            </a:r>
            <a:r>
              <a:rPr sz="18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18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сабаққа</a:t>
            </a:r>
            <a:r>
              <a:rPr sz="18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18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арналған</a:t>
            </a:r>
            <a:r>
              <a:rPr sz="18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18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тапсырма</a:t>
            </a:r>
            <a:r>
              <a:rPr sz="18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18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мысалын</a:t>
            </a:r>
            <a:r>
              <a:rPr sz="18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18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келтіріңіз</a:t>
            </a:r>
            <a:endParaRPr sz="1800" b="0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Calibri" panose="020F050202020403020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1503" y="4373869"/>
            <a:ext cx="3902675" cy="36612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rtl="0"/>
            <a:r>
              <a:rPr sz="18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Басқа</a:t>
            </a:r>
            <a:r>
              <a:rPr sz="18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18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топтың</a:t>
            </a:r>
            <a:r>
              <a:rPr sz="18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18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тапсырмасын</a:t>
            </a:r>
            <a:r>
              <a:rPr sz="18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18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шешіңіз</a:t>
            </a:r>
            <a:endParaRPr sz="1800" b="0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Calibri" panose="020F050202020403020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3534" y="4922848"/>
            <a:ext cx="3902675" cy="6407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rtl="0"/>
            <a:r>
              <a:rPr sz="18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Басқа</a:t>
            </a:r>
            <a:r>
              <a:rPr sz="18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18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топтың</a:t>
            </a:r>
            <a:r>
              <a:rPr sz="18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18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тапсырмасын</a:t>
            </a:r>
            <a:r>
              <a:rPr sz="18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18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нығайтуға</a:t>
            </a:r>
            <a:r>
              <a:rPr sz="18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18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тырысыңыз</a:t>
            </a:r>
            <a:endParaRPr sz="1800" b="0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8366285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7" name="Скругленный прямоугольник 6"/>
          <p:cNvSpPr/>
          <p:nvPr/>
        </p:nvSpPr>
        <p:spPr>
          <a:xfrm>
            <a:off x="2843808" y="5157192"/>
            <a:ext cx="5432197" cy="1440160"/>
          </a:xfrm>
          <a:prstGeom prst="roundRect">
            <a:avLst/>
          </a:prstGeom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43808" y="3140968"/>
            <a:ext cx="5904656" cy="1944216"/>
          </a:xfrm>
          <a:prstGeom prst="roundRect">
            <a:avLst/>
          </a:prstGeom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843808" y="1124744"/>
            <a:ext cx="5904656" cy="1944216"/>
          </a:xfrm>
          <a:prstGeom prst="roundRect">
            <a:avLst/>
          </a:prstGeom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856984" cy="634082"/>
          </a:xfrm>
          <a:effectLst/>
        </p:spPr>
        <p:txBody>
          <a:bodyPr>
            <a:normAutofit fontScale="90000"/>
          </a:bodyPr>
          <a:lstStyle/>
          <a:p>
            <a:pPr rtl="0"/>
            <a:r>
              <a:rPr sz="4400" b="1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Түрлі</a:t>
            </a:r>
            <a:r>
              <a:rPr sz="4400" b="1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4400" b="1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сабақтардағы</a:t>
            </a:r>
            <a:r>
              <a:rPr sz="4400" b="1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4400" b="1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бір</a:t>
            </a:r>
            <a:r>
              <a:rPr sz="4400" b="1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4400" b="1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мақсат</a:t>
            </a:r>
            <a:endParaRPr sz="4400" b="1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Calibri" panose="020F0502020204030204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802" y="2924944"/>
            <a:ext cx="2483768" cy="3168352"/>
          </a:xfrm>
          <a:effectLst/>
        </p:spPr>
        <p:txBody>
          <a:bodyPr>
            <a:normAutofit fontScale="97500"/>
          </a:bodyPr>
          <a:lstStyle/>
          <a:p>
            <a:r>
              <a:rPr sz="28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5.3.2.2 </a:t>
            </a:r>
            <a:r>
              <a:rPr lang="kk-KZ" dirty="0" smtClean="0" smtId="4294967295">
                <a:highlight>
                  <a:srgbClr val="000000">
                    <a:alpha val="0"/>
                  </a:srgbClr>
                </a:highlight>
              </a:rPr>
              <a:t>алгоритмді</a:t>
            </a:r>
            <a:r>
              <a:rPr lang="ru-RU" dirty="0" smtClean="0"/>
              <a:t> </a:t>
            </a:r>
            <a:r>
              <a:rPr lang="ru-RU" dirty="0" err="1"/>
              <a:t>сөз</a:t>
            </a:r>
            <a:r>
              <a:rPr lang="ru-RU" dirty="0"/>
              <a:t> </a:t>
            </a:r>
            <a:r>
              <a:rPr lang="ru-RU" dirty="0" err="1"/>
              <a:t>түрінде</a:t>
            </a:r>
            <a:r>
              <a:rPr lang="ru-RU" dirty="0"/>
              <a:t> </a:t>
            </a:r>
            <a:r>
              <a:rPr lang="ru-RU" dirty="0" err="1"/>
              <a:t>ұсыну</a:t>
            </a:r>
            <a:endParaRPr sz="2800" b="0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Calibri" panose="020F0502020204030204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843808" y="1268760"/>
            <a:ext cx="6120680" cy="5472608"/>
          </a:xfrm>
          <a:effectLst/>
        </p:spPr>
        <p:txBody>
          <a:bodyPr>
            <a:normAutofit fontScale="97500"/>
          </a:bodyPr>
          <a:lstStyle/>
          <a:p>
            <a:pPr marL="0" indent="0" rtl="0">
              <a:buNone/>
            </a:pPr>
            <a:r>
              <a:rPr sz="2200" b="1" dirty="0" err="1" smtId="4294967295"/>
              <a:t>Бөлім</a:t>
            </a:r>
            <a:r>
              <a:rPr sz="2200" b="1" dirty="0" smtId="4294967295"/>
              <a:t>: 5.3А  </a:t>
            </a:r>
            <a:r>
              <a:rPr sz="2200" dirty="0" err="1" smtId="4294967295"/>
              <a:t>Біздің</a:t>
            </a:r>
            <a:r>
              <a:rPr sz="2200" dirty="0" smtId="4294967295"/>
              <a:t> </a:t>
            </a:r>
            <a:r>
              <a:rPr sz="2200" dirty="0" err="1" smtId="4294967295"/>
              <a:t>өміріміздегі</a:t>
            </a:r>
            <a:r>
              <a:rPr sz="2200" dirty="0" smtId="4294967295"/>
              <a:t> </a:t>
            </a:r>
            <a:r>
              <a:rPr sz="2200" dirty="0" err="1" smtId="4294967295"/>
              <a:t>алгоритмдер</a:t>
            </a:r>
            <a:r>
              <a:rPr sz="2200" dirty="0" smtId="4294967295"/>
              <a:t> </a:t>
            </a:r>
          </a:p>
          <a:p>
            <a:pPr marL="0" indent="0">
              <a:buNone/>
            </a:pPr>
            <a:r>
              <a:rPr sz="2200" dirty="0" smtId="4294967295"/>
              <a:t>    </a:t>
            </a:r>
            <a:r>
              <a:rPr sz="2200" b="1" dirty="0" err="1" smtId="4294967295"/>
              <a:t>Тақырып</a:t>
            </a:r>
            <a:r>
              <a:rPr sz="2200" b="1" dirty="0" smtId="4294967295"/>
              <a:t>: </a:t>
            </a:r>
            <a:r>
              <a:rPr lang="ru-RU" sz="2200" dirty="0"/>
              <a:t>Команда </a:t>
            </a:r>
            <a:r>
              <a:rPr lang="ru-RU" sz="2200" dirty="0" err="1"/>
              <a:t>бойынша</a:t>
            </a:r>
            <a:endParaRPr lang="ru-RU" sz="2200" dirty="0"/>
          </a:p>
          <a:p>
            <a:pPr marL="0" indent="0">
              <a:buNone/>
            </a:pPr>
            <a:r>
              <a:rPr sz="2200" dirty="0" smtId="4294967295"/>
              <a:t>    </a:t>
            </a:r>
            <a:r>
              <a:rPr sz="2200" b="1" dirty="0" err="1" smtId="4294967295"/>
              <a:t>Тақырып</a:t>
            </a:r>
            <a:r>
              <a:rPr sz="2200" b="1" dirty="0" smtId="4294967295"/>
              <a:t>: </a:t>
            </a:r>
            <a:r>
              <a:rPr lang="ru-RU" sz="2200" dirty="0" err="1"/>
              <a:t>Лабиринттен</a:t>
            </a:r>
            <a:r>
              <a:rPr lang="ru-RU" sz="2200" dirty="0"/>
              <a:t> </a:t>
            </a:r>
            <a:r>
              <a:rPr lang="ru-RU" sz="2200" dirty="0" err="1"/>
              <a:t>шығуды</a:t>
            </a:r>
            <a:r>
              <a:rPr lang="ru-RU" sz="2200" dirty="0"/>
              <a:t> табу</a:t>
            </a:r>
          </a:p>
          <a:p>
            <a:pPr marL="0" indent="0">
              <a:buNone/>
            </a:pPr>
            <a:r>
              <a:rPr sz="2200" dirty="0" smtId="4294967295"/>
              <a:t>    </a:t>
            </a:r>
            <a:r>
              <a:rPr sz="2200" b="1" dirty="0" err="1" smtId="4294967295"/>
              <a:t>Тақырып</a:t>
            </a:r>
            <a:r>
              <a:rPr sz="2200" b="1" dirty="0" smtId="4294967295"/>
              <a:t>: </a:t>
            </a:r>
            <a:r>
              <a:rPr lang="ru-RU" sz="2200" dirty="0" err="1"/>
              <a:t>Виртуалды</a:t>
            </a:r>
            <a:r>
              <a:rPr lang="ru-RU" sz="2200" dirty="0"/>
              <a:t> </a:t>
            </a:r>
            <a:r>
              <a:rPr lang="ru-RU" sz="2200" dirty="0" err="1"/>
              <a:t>лабиринттен</a:t>
            </a:r>
            <a:r>
              <a:rPr lang="ru-RU" sz="2200" dirty="0"/>
              <a:t> </a:t>
            </a:r>
            <a:r>
              <a:rPr lang="ru-RU" sz="2200" dirty="0" err="1"/>
              <a:t>шығуды</a:t>
            </a:r>
            <a:r>
              <a:rPr lang="ru-RU" sz="2200" dirty="0"/>
              <a:t> табу</a:t>
            </a:r>
          </a:p>
          <a:p>
            <a:pPr marL="0" indent="0">
              <a:buNone/>
            </a:pPr>
            <a:endParaRPr lang="kk-KZ" sz="2200" dirty="0" smtClean="0" smtId="4294967295"/>
          </a:p>
          <a:p>
            <a:pPr marL="0" indent="0">
              <a:buNone/>
            </a:pPr>
            <a:r>
              <a:rPr sz="2200" b="1" dirty="0" err="1" smtClean="0" smtId="4294967295"/>
              <a:t>Бөлім</a:t>
            </a:r>
            <a:r>
              <a:rPr sz="2200" b="1" dirty="0" smtId="4294967295"/>
              <a:t>: 5.3В </a:t>
            </a:r>
            <a:r>
              <a:rPr lang="kk-KZ" sz="2200" dirty="0" smtId="4294967295"/>
              <a:t>П</a:t>
            </a:r>
            <a:r>
              <a:rPr lang="kk-KZ" sz="2200" dirty="0"/>
              <a:t>айымдаймыз және программаны жасаймыз</a:t>
            </a:r>
          </a:p>
          <a:p>
            <a:pPr marL="0" indent="0">
              <a:buNone/>
            </a:pPr>
            <a:r>
              <a:rPr sz="2200" dirty="0" smtId="4294967295"/>
              <a:t>    </a:t>
            </a:r>
            <a:r>
              <a:rPr sz="2200" b="1" dirty="0" err="1" smtId="4294967295"/>
              <a:t>Тақырып</a:t>
            </a:r>
            <a:r>
              <a:rPr sz="2200" b="1" dirty="0" smtId="4294967295"/>
              <a:t>: </a:t>
            </a:r>
            <a:r>
              <a:rPr lang="ru-RU" sz="2200" dirty="0" err="1"/>
              <a:t>Менің</a:t>
            </a:r>
            <a:r>
              <a:rPr lang="ru-RU" sz="2200" dirty="0"/>
              <a:t> </a:t>
            </a:r>
            <a:r>
              <a:rPr lang="ru-RU" sz="2200" dirty="0" err="1"/>
              <a:t>алғашқы</a:t>
            </a:r>
            <a:r>
              <a:rPr lang="ru-RU" sz="2200" dirty="0"/>
              <a:t> программам</a:t>
            </a:r>
          </a:p>
          <a:p>
            <a:pPr marL="0" indent="0">
              <a:buNone/>
            </a:pPr>
            <a:r>
              <a:rPr sz="2200" dirty="0" smtId="4294967295"/>
              <a:t>    </a:t>
            </a:r>
            <a:r>
              <a:rPr sz="2200" b="1" dirty="0" err="1" smtId="4294967295"/>
              <a:t>Тақырып</a:t>
            </a:r>
            <a:r>
              <a:rPr sz="2200" b="1" dirty="0" smtId="4294967295"/>
              <a:t>: </a:t>
            </a:r>
            <a:r>
              <a:rPr lang="ru-RU" sz="2200" dirty="0"/>
              <a:t>Жан </a:t>
            </a:r>
            <a:r>
              <a:rPr lang="ru-RU" sz="2200" dirty="0" err="1"/>
              <a:t>кірген</a:t>
            </a:r>
            <a:r>
              <a:rPr lang="ru-RU" sz="2200" dirty="0"/>
              <a:t> графика</a:t>
            </a:r>
          </a:p>
          <a:p>
            <a:pPr marL="0" indent="0">
              <a:buNone/>
            </a:pPr>
            <a:r>
              <a:rPr sz="2200" dirty="0" smtId="4294967295"/>
              <a:t>    </a:t>
            </a:r>
            <a:r>
              <a:rPr sz="2200" b="1" dirty="0" err="1" smtId="4294967295"/>
              <a:t>Тақырып</a:t>
            </a:r>
            <a:r>
              <a:rPr sz="2200" b="1" dirty="0" smtId="4294967295"/>
              <a:t>: </a:t>
            </a:r>
            <a:r>
              <a:rPr lang="ru-RU" sz="2200" dirty="0" err="1"/>
              <a:t>Ақиқатты</a:t>
            </a:r>
            <a:r>
              <a:rPr lang="ru-RU" sz="2200" dirty="0"/>
              <a:t> </a:t>
            </a:r>
            <a:r>
              <a:rPr lang="ru-RU" sz="2200" dirty="0" err="1"/>
              <a:t>іздеу</a:t>
            </a:r>
            <a:endParaRPr lang="ru-RU" sz="2200" dirty="0"/>
          </a:p>
          <a:p>
            <a:pPr marL="0" indent="0">
              <a:buNone/>
            </a:pPr>
            <a:endParaRPr lang="ru-RU" sz="2200" dirty="0"/>
          </a:p>
          <a:p>
            <a:pPr marL="0" indent="0">
              <a:buNone/>
            </a:pPr>
            <a:r>
              <a:rPr sz="2200" b="1" dirty="0" err="1" smtId="4294967295"/>
              <a:t>Бөлім</a:t>
            </a:r>
            <a:r>
              <a:rPr sz="2200" b="1" dirty="0" smtId="4294967295"/>
              <a:t>: 5.4А  </a:t>
            </a:r>
            <a:r>
              <a:rPr lang="kk-KZ" sz="2200" dirty="0"/>
              <a:t>Жобаны құру және тұсаукесері</a:t>
            </a:r>
          </a:p>
          <a:p>
            <a:pPr marL="0" indent="0">
              <a:buNone/>
            </a:pPr>
            <a:r>
              <a:rPr sz="2200" dirty="0" smtId="4294967295"/>
              <a:t>    </a:t>
            </a:r>
            <a:r>
              <a:rPr sz="2200" b="1" dirty="0" err="1" smtId="4294967295"/>
              <a:t>Тақырып</a:t>
            </a:r>
            <a:r>
              <a:rPr sz="2200" b="1" dirty="0" smtId="4294967295"/>
              <a:t>: </a:t>
            </a:r>
            <a:r>
              <a:rPr lang="ru-RU" sz="2200" dirty="0"/>
              <a:t>Анимация </a:t>
            </a:r>
            <a:r>
              <a:rPr lang="ru-RU" sz="2200" dirty="0" err="1"/>
              <a:t>құру</a:t>
            </a:r>
            <a:endParaRPr sz="2200" dirty="0" smtId="4294967295"/>
          </a:p>
        </p:txBody>
      </p:sp>
      <p:sp>
        <p:nvSpPr>
          <p:cNvPr id="8" name="Левая фигурная скобка 7"/>
          <p:cNvSpPr/>
          <p:nvPr/>
        </p:nvSpPr>
        <p:spPr>
          <a:xfrm>
            <a:off x="2227766" y="1484784"/>
            <a:ext cx="458700" cy="4752528"/>
          </a:xfrm>
          <a:prstGeom prst="leftBrace">
            <a:avLst/>
          </a:prstGeom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b="1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963496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08520" y="145671"/>
            <a:ext cx="9721080" cy="1617469"/>
          </a:xfrm>
        </p:spPr>
        <p:txBody>
          <a:bodyPr>
            <a:normAutofit/>
          </a:bodyPr>
          <a:lstStyle/>
          <a:p>
            <a:r>
              <a:rPr lang="ru-RU" sz="3200" b="1" dirty="0" err="1"/>
              <a:t>Блум</a:t>
            </a:r>
            <a:r>
              <a:rPr lang="ru-RU" sz="3200" b="1" dirty="0"/>
              <a:t> </a:t>
            </a:r>
            <a:r>
              <a:rPr lang="ru-RU" sz="3200" b="1" dirty="0" err="1"/>
              <a:t>таксономиясында</a:t>
            </a:r>
            <a:r>
              <a:rPr lang="ru-RU" sz="3200" b="1" dirty="0"/>
              <a:t> </a:t>
            </a:r>
            <a:r>
              <a:rPr lang="ru-RU" sz="3200" b="1" dirty="0" err="1"/>
              <a:t>келтірілген</a:t>
            </a:r>
            <a:r>
              <a:rPr lang="ru-RU" sz="3200" b="1" dirty="0"/>
              <a:t> </a:t>
            </a:r>
            <a:r>
              <a:rPr lang="ru-RU" sz="3200" b="1" dirty="0" err="1"/>
              <a:t>ойлау</a:t>
            </a:r>
            <a:r>
              <a:rPr lang="ru-RU" sz="3200" b="1" dirty="0"/>
              <a:t> </a:t>
            </a:r>
            <a:r>
              <a:rPr lang="ru-RU" sz="3200" b="1" dirty="0" err="1"/>
              <a:t>қабілеттерін</a:t>
            </a:r>
            <a:r>
              <a:rPr lang="ru-RU" sz="3200" b="1" dirty="0"/>
              <a:t> </a:t>
            </a:r>
            <a:r>
              <a:rPr lang="ru-RU" sz="3200" b="1" dirty="0" err="1"/>
              <a:t>дамыту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Объект 29"/>
          <p:cNvSpPr>
            <a:spLocks noGrp="1"/>
          </p:cNvSpPr>
          <p:nvPr>
            <p:ph idx="1"/>
          </p:nvPr>
        </p:nvSpPr>
        <p:spPr>
          <a:xfrm>
            <a:off x="1911861" y="2083173"/>
            <a:ext cx="5472545" cy="307711"/>
          </a:xfrm>
        </p:spPr>
        <p:txBody>
          <a:bodyPr>
            <a:noAutofit/>
          </a:bodyPr>
          <a:lstStyle/>
          <a:p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Тірек сөздер: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1963132" y="2610947"/>
            <a:ext cx="3525981" cy="42350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Бағалайды, салыстырады, сәйкестендіреді, кеңес береді, таңдайды</a:t>
            </a:r>
            <a:endParaRPr lang="ru-RU" sz="105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2159577" y="3114061"/>
            <a:ext cx="3525981" cy="42350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синтездейді, жоспарлайды, құрастырады, дизайн жасайды</a:t>
            </a:r>
            <a:endParaRPr lang="ru-RU" sz="105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2332759" y="3614211"/>
            <a:ext cx="3525981" cy="42350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Талдайды, анализ жасайды, ұйымдастырады, салыстырады</a:t>
            </a:r>
            <a:endParaRPr lang="ru-RU" sz="105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2490354" y="4162456"/>
            <a:ext cx="3525981" cy="47058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қолданады, түсіндіреді, құрастырады, шешеді, иллюстациялайды</a:t>
            </a:r>
            <a:endParaRPr lang="ru-RU" sz="105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2662787" y="4730295"/>
            <a:ext cx="3525981" cy="58546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түсіндіреді, ойланады, сипаттайды, тұжырымдайды, іздейді</a:t>
            </a:r>
            <a:endParaRPr lang="ru-RU" sz="105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Равнобедренный треугольник 36"/>
          <p:cNvSpPr/>
          <p:nvPr/>
        </p:nvSpPr>
        <p:spPr>
          <a:xfrm>
            <a:off x="744586" y="2114367"/>
            <a:ext cx="978617" cy="929760"/>
          </a:xfrm>
          <a:prstGeom prst="triangl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Трапеция 37"/>
          <p:cNvSpPr/>
          <p:nvPr/>
        </p:nvSpPr>
        <p:spPr>
          <a:xfrm>
            <a:off x="611560" y="3130539"/>
            <a:ext cx="1250144" cy="416629"/>
          </a:xfrm>
          <a:prstGeom prst="trapezoid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Синтездейді</a:t>
            </a:r>
            <a:endParaRPr lang="ru-RU" sz="13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Объект 5"/>
          <p:cNvSpPr txBox="1">
            <a:spLocks/>
          </p:cNvSpPr>
          <p:nvPr/>
        </p:nvSpPr>
        <p:spPr>
          <a:xfrm>
            <a:off x="467544" y="3618718"/>
            <a:ext cx="1532705" cy="441053"/>
          </a:xfrm>
          <a:prstGeom prst="trapezoid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k-KZ" sz="1350" dirty="0"/>
              <a:t>     </a:t>
            </a:r>
            <a:r>
              <a:rPr lang="kk-KZ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Талдайды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Трапеция 39"/>
          <p:cNvSpPr/>
          <p:nvPr/>
        </p:nvSpPr>
        <p:spPr>
          <a:xfrm>
            <a:off x="358486" y="4131320"/>
            <a:ext cx="1801091" cy="517660"/>
          </a:xfrm>
          <a:prstGeom prst="trapezoid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Қолданады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Трапеция 40"/>
          <p:cNvSpPr/>
          <p:nvPr/>
        </p:nvSpPr>
        <p:spPr>
          <a:xfrm>
            <a:off x="164524" y="4740166"/>
            <a:ext cx="2168235" cy="569660"/>
          </a:xfrm>
          <a:prstGeom prst="trapezoid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Түсінеді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Трапеция 41"/>
          <p:cNvSpPr/>
          <p:nvPr/>
        </p:nvSpPr>
        <p:spPr>
          <a:xfrm>
            <a:off x="0" y="5401012"/>
            <a:ext cx="2490354" cy="490754"/>
          </a:xfrm>
          <a:prstGeom prst="trapezoid">
            <a:avLst/>
          </a:prstGeom>
          <a:solidFill>
            <a:srgbClr val="FF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Есте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сақтайды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733598" y="2712243"/>
            <a:ext cx="100059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Бағалайды</a:t>
            </a:r>
            <a:endParaRPr lang="ru-RU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2662787" y="5401011"/>
            <a:ext cx="3525981" cy="58546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Атайды, сипаттайды, іздейді, анықтайды, есте сақтайды</a:t>
            </a:r>
            <a:endParaRPr lang="ru-RU" sz="105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6" name="Таблица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7368817"/>
              </p:ext>
            </p:extLst>
          </p:nvPr>
        </p:nvGraphicFramePr>
        <p:xfrm>
          <a:off x="6256503" y="2567118"/>
          <a:ext cx="2576946" cy="338868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76946"/>
              </a:tblGrid>
              <a:tr h="564781"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Программалардың күрделілігін ажыратады.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</a:tr>
              <a:tr h="564781"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Программалардың</a:t>
                      </a:r>
                      <a:r>
                        <a:rPr lang="kk-KZ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дизайнын жасайды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</a:tr>
              <a:tr h="564781"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Программадағы</a:t>
                      </a:r>
                      <a:r>
                        <a:rPr lang="kk-KZ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кодтарды салыстрады, оңтайландырады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</a:tr>
              <a:tr h="564781"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Программалауды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жазу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kk-KZ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біледі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</a:tr>
              <a:tr h="564781"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Программалауды</a:t>
                      </a:r>
                      <a:r>
                        <a:rPr lang="kk-KZ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түсіндіре алады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</a:tr>
              <a:tr h="564781"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Программалаудың</a:t>
                      </a:r>
                      <a:r>
                        <a:rPr lang="kk-KZ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не екенін біледі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sp>
        <p:nvSpPr>
          <p:cNvPr id="47" name="Объект 29"/>
          <p:cNvSpPr txBox="1">
            <a:spLocks/>
          </p:cNvSpPr>
          <p:nvPr/>
        </p:nvSpPr>
        <p:spPr>
          <a:xfrm>
            <a:off x="6228184" y="2070827"/>
            <a:ext cx="2462110" cy="307711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Мысалдар: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37401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340768"/>
            <a:ext cx="8064896" cy="2736304"/>
          </a:xfrm>
          <a:effectLst/>
        </p:spPr>
        <p:txBody>
          <a:bodyPr>
            <a:normAutofit/>
          </a:bodyPr>
          <a:lstStyle/>
          <a:p>
            <a:pPr algn="ctr" rtl="0"/>
            <a:r>
              <a:rPr sz="4000" b="1" i="0" u="none" strike="noStrike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Жаңартылған оқу бағдарламасы бойынша сабақтарды жоспарлау </a:t>
            </a:r>
          </a:p>
        </p:txBody>
      </p:sp>
    </p:spTree>
    <p:extLst>
      <p:ext uri="{BB962C8B-B14F-4D97-AF65-F5344CB8AC3E}">
        <p14:creationId xmlns:p14="http://schemas.microsoft.com/office/powerpoint/2010/main" val="42099351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379511"/>
          </a:xfrm>
          <a:effectLst/>
        </p:spPr>
        <p:txBody>
          <a:bodyPr>
            <a:normAutofit fontScale="90000"/>
          </a:bodyPr>
          <a:lstStyle/>
          <a:p>
            <a:pPr rtl="0"/>
            <a:r>
              <a:rPr sz="4400" b="0" i="0" u="none" strike="noStrike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5 сынып мазмұны</a:t>
            </a:r>
          </a:p>
        </p:txBody>
      </p:sp>
      <p:cxnSp>
        <p:nvCxnSpPr>
          <p:cNvPr id="6" name="Прямая со стрелкой 5"/>
          <p:cNvCxnSpPr/>
          <p:nvPr/>
        </p:nvCxnSpPr>
        <p:spPr>
          <a:xfrm flipV="1">
            <a:off x="4444673" y="1905434"/>
            <a:ext cx="118469" cy="1440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30318" t="13264" r="27945" b="6969"/>
          <a:stretch/>
        </p:blipFill>
        <p:spPr>
          <a:xfrm>
            <a:off x="4211960" y="908720"/>
            <a:ext cx="4736620" cy="553997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55956" t="26850" r="7450" b="42124"/>
          <a:stretch/>
        </p:blipFill>
        <p:spPr>
          <a:xfrm>
            <a:off x="-1" y="2049450"/>
            <a:ext cx="4211961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7089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379511"/>
          </a:xfrm>
          <a:effectLst/>
        </p:spPr>
        <p:txBody>
          <a:bodyPr>
            <a:normAutofit fontScale="90000"/>
          </a:bodyPr>
          <a:lstStyle/>
          <a:p>
            <a:pPr rtl="0"/>
            <a:r>
              <a:rPr sz="4400" b="0" i="0" u="none" strike="noStrike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7 сынып мазмұны</a:t>
            </a:r>
          </a:p>
        </p:txBody>
      </p:sp>
      <p:cxnSp>
        <p:nvCxnSpPr>
          <p:cNvPr id="6" name="Прямая со стрелкой 5"/>
          <p:cNvCxnSpPr/>
          <p:nvPr/>
        </p:nvCxnSpPr>
        <p:spPr>
          <a:xfrm flipV="1">
            <a:off x="4263593" y="1884523"/>
            <a:ext cx="504056" cy="576064"/>
          </a:xfrm>
          <a:prstGeom prst="straightConnector1">
            <a:avLst/>
          </a:prstGeom>
          <a:ln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/>
          <p:nvPr/>
        </p:nvCxnSpPr>
        <p:spPr>
          <a:xfrm flipV="1">
            <a:off x="4302581" y="2348880"/>
            <a:ext cx="621730" cy="1440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9618" t="10373" r="28569" b="8183"/>
          <a:stretch/>
        </p:blipFill>
        <p:spPr>
          <a:xfrm>
            <a:off x="4934877" y="1124744"/>
            <a:ext cx="4209123" cy="525658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9073" t="20121" r="53625" b="35212"/>
          <a:stretch/>
        </p:blipFill>
        <p:spPr>
          <a:xfrm>
            <a:off x="32549" y="2492896"/>
            <a:ext cx="4601042" cy="3098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7478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35912" t="17488" r="34313" b="8567"/>
          <a:stretch/>
        </p:blipFill>
        <p:spPr>
          <a:xfrm>
            <a:off x="4126839" y="116631"/>
            <a:ext cx="4837649" cy="675811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32456" y="1623319"/>
            <a:ext cx="3243600" cy="640720"/>
          </a:xfrm>
          <a:prstGeom prst="rect">
            <a:avLst/>
          </a:prstGeom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rtl="0"/>
            <a:r>
              <a:rPr sz="1800" b="0" i="0" u="none" strike="noStrike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Оқыту нәтижелерін тексеру тізімі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8553" y="4653136"/>
            <a:ext cx="3243600" cy="640720"/>
          </a:xfrm>
          <a:prstGeom prst="rect">
            <a:avLst/>
          </a:prstGeom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rtl="0"/>
            <a:r>
              <a:rPr sz="1800" b="0" i="0" u="none" strike="noStrike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Бөлімге қосымша тапсырмалар</a:t>
            </a:r>
          </a:p>
        </p:txBody>
      </p:sp>
      <p:sp>
        <p:nvSpPr>
          <p:cNvPr id="15" name="Заголовок 14"/>
          <p:cNvSpPr>
            <a:spLocks noGrp="1"/>
          </p:cNvSpPr>
          <p:nvPr>
            <p:ph type="title"/>
          </p:nvPr>
        </p:nvSpPr>
        <p:spPr>
          <a:xfrm>
            <a:off x="461537" y="752471"/>
            <a:ext cx="3327816" cy="778098"/>
          </a:xfrm>
          <a:effectLst/>
        </p:spPr>
        <p:txBody>
          <a:bodyPr>
            <a:normAutofit fontScale="90000"/>
          </a:bodyPr>
          <a:lstStyle/>
          <a:p>
            <a:pPr rtl="0"/>
            <a:r>
              <a:rPr sz="3100" b="0" i="0" u="none" strike="noStrike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Бөлімді оқуды аяқтау</a:t>
            </a:r>
            <a:br>
              <a:rPr sz="3100" b="0" i="0" u="none" strike="noStrike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</a:br>
            <a:endParaRPr sz="3100" b="0" i="0" u="none" strike="noStrike" smtId="4294967295">
              <a:effectLst/>
              <a:highlight>
                <a:srgbClr val="000000">
                  <a:alpha val="0"/>
                </a:srgbClr>
              </a:highlight>
              <a:latin typeface="Calibri" panose="020F0502020204030204"/>
            </a:endParaRPr>
          </a:p>
        </p:txBody>
      </p:sp>
      <p:sp>
        <p:nvSpPr>
          <p:cNvPr id="7" name="Стрелка вправо 6"/>
          <p:cNvSpPr/>
          <p:nvPr/>
        </p:nvSpPr>
        <p:spPr>
          <a:xfrm>
            <a:off x="3578913" y="1815516"/>
            <a:ext cx="531568" cy="225316"/>
          </a:xfrm>
          <a:prstGeom prst="rightArrow">
            <a:avLst/>
          </a:prstGeom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/>
            </a:endParaRPr>
          </a:p>
        </p:txBody>
      </p:sp>
      <p:sp>
        <p:nvSpPr>
          <p:cNvPr id="13" name="Стрелка вправо 12"/>
          <p:cNvSpPr/>
          <p:nvPr/>
        </p:nvSpPr>
        <p:spPr>
          <a:xfrm>
            <a:off x="3591906" y="4777826"/>
            <a:ext cx="525180" cy="225316"/>
          </a:xfrm>
          <a:prstGeom prst="rightArrow">
            <a:avLst/>
          </a:prstGeom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94274" y="2420888"/>
            <a:ext cx="3243601" cy="640720"/>
          </a:xfrm>
          <a:prstGeom prst="rect">
            <a:avLst/>
          </a:prstGeom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rtl="0"/>
            <a:r>
              <a:rPr sz="1800" b="0" i="0" u="none" strike="noStrike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Жобалық жұмысты орындауды талдау</a:t>
            </a:r>
          </a:p>
        </p:txBody>
      </p:sp>
      <p:sp>
        <p:nvSpPr>
          <p:cNvPr id="21" name="Стрелка вправо 20"/>
          <p:cNvSpPr/>
          <p:nvPr/>
        </p:nvSpPr>
        <p:spPr>
          <a:xfrm>
            <a:off x="3569658" y="2631395"/>
            <a:ext cx="531568" cy="225316"/>
          </a:xfrm>
          <a:prstGeom prst="rightArrow">
            <a:avLst/>
          </a:prstGeom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912260" y="6243398"/>
            <a:ext cx="1657840" cy="366126"/>
          </a:xfrm>
          <a:prstGeom prst="rect">
            <a:avLst/>
          </a:prstGeom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rtl="0"/>
            <a:r>
              <a:rPr sz="18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Жауаптар</a:t>
            </a:r>
            <a:endParaRPr sz="1800" b="0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Calibri" panose="020F0502020204030204"/>
            </a:endParaRPr>
          </a:p>
        </p:txBody>
      </p:sp>
      <p:sp>
        <p:nvSpPr>
          <p:cNvPr id="19" name="Стрелка вверх 18"/>
          <p:cNvSpPr/>
          <p:nvPr/>
        </p:nvSpPr>
        <p:spPr>
          <a:xfrm>
            <a:off x="7488324" y="5955366"/>
            <a:ext cx="252028" cy="288032"/>
          </a:xfrm>
          <a:prstGeom prst="upArrow">
            <a:avLst/>
          </a:prstGeom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105651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3412"/>
          </a:xfrm>
          <a:effectLst/>
        </p:spPr>
        <p:txBody>
          <a:bodyPr rtlCol="0">
            <a:normAutofit fontScale="90000"/>
          </a:bodyPr>
          <a:lstStyle/>
          <a:p>
            <a:pPr rtl="0" eaLnBrk="1" fontAlgn="auto" hangingPunct="1">
              <a:spcAft>
                <a:spcPct val="0"/>
              </a:spcAft>
              <a:defRPr>
                <a:effectLst/>
              </a:defRPr>
            </a:pPr>
            <a:r>
              <a:rPr sz="4400" b="0" i="0" u="none" strike="noStrike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Оқушының рөлі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513"/>
            <a:ext cx="8147050" cy="1296367"/>
          </a:xfrm>
          <a:effectLst/>
        </p:spPr>
        <p:txBody>
          <a:bodyPr rtlCol="0">
            <a:normAutofit/>
          </a:bodyPr>
          <a:lstStyle/>
          <a:p>
            <a:pPr rtl="0" eaLnBrk="1" fontAlgn="auto" hangingPunct="1">
              <a:spcAft>
                <a:spcPct val="0"/>
              </a:spcAft>
              <a:buFont typeface="Arial" pitchFamily="34" charset="0"/>
              <a:buChar char="•"/>
              <a:defRPr>
                <a:effectLst/>
              </a:defRPr>
            </a:pPr>
            <a:r>
              <a:rPr sz="24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Селқос</a:t>
            </a:r>
            <a:r>
              <a:rPr sz="24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24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білім</a:t>
            </a:r>
            <a:r>
              <a:rPr sz="24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24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алушы</a:t>
            </a:r>
            <a:r>
              <a:rPr sz="24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24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емес</a:t>
            </a:r>
            <a:r>
              <a:rPr sz="24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, </a:t>
            </a:r>
            <a:r>
              <a:rPr sz="24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ал</a:t>
            </a:r>
            <a:r>
              <a:rPr sz="24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24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оқытуға</a:t>
            </a:r>
            <a:r>
              <a:rPr sz="24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2400" b="1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белсенді</a:t>
            </a:r>
            <a:r>
              <a:rPr sz="2400" b="1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2400" b="1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қатысушы</a:t>
            </a:r>
            <a:r>
              <a:rPr sz="24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.</a:t>
            </a:r>
          </a:p>
          <a:p>
            <a:pPr rtl="0" eaLnBrk="1" fontAlgn="auto" hangingPunct="1">
              <a:spcAft>
                <a:spcPct val="0"/>
              </a:spcAft>
              <a:buFont typeface="Arial" pitchFamily="34" charset="0"/>
              <a:buChar char="•"/>
              <a:defRPr>
                <a:effectLst/>
              </a:defRPr>
            </a:pPr>
            <a:r>
              <a:rPr sz="24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Сұрақтарға</a:t>
            </a:r>
            <a:r>
              <a:rPr sz="24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24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жауап</a:t>
            </a:r>
            <a:r>
              <a:rPr sz="24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24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беруші</a:t>
            </a:r>
            <a:r>
              <a:rPr sz="24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24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емес</a:t>
            </a:r>
            <a:r>
              <a:rPr sz="24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, </a:t>
            </a:r>
            <a:r>
              <a:rPr sz="24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ал</a:t>
            </a:r>
            <a:r>
              <a:rPr sz="24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2400" b="1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сұрақтарды</a:t>
            </a:r>
            <a:r>
              <a:rPr sz="2400" b="1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2400" b="1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қоюшы</a:t>
            </a:r>
            <a:r>
              <a:rPr sz="24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1560" y="2924944"/>
            <a:ext cx="2018240" cy="3386664"/>
          </a:xfrm>
          <a:prstGeom prst="rect">
            <a:avLst/>
          </a:prstGeom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rtl="0"/>
            <a:r>
              <a:rPr sz="1800" b="0" i="0" u="none" strike="noStrike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Сабақтың басында оқушылар зерттеу жасайды және сабақтың тақырыбы бойынша қорытынды келтіреді. Сабақтағы алдын-ала түсіндірмелер - аз мөлшерде.</a:t>
            </a:r>
          </a:p>
        </p:txBody>
      </p:sp>
      <p:sp>
        <p:nvSpPr>
          <p:cNvPr id="5" name="Стрелка вправо 4"/>
          <p:cNvSpPr/>
          <p:nvPr/>
        </p:nvSpPr>
        <p:spPr>
          <a:xfrm>
            <a:off x="2627784" y="4519845"/>
            <a:ext cx="648072" cy="504056"/>
          </a:xfrm>
          <a:prstGeom prst="rightArrow">
            <a:avLst/>
          </a:prstGeom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31893" t="10784" r="31447" b="43831"/>
          <a:stretch/>
        </p:blipFill>
        <p:spPr>
          <a:xfrm>
            <a:off x="3275856" y="2249816"/>
            <a:ext cx="5832648" cy="4061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3115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2133" y="685802"/>
            <a:ext cx="7704667" cy="338018"/>
          </a:xfrm>
          <a:effectLst/>
        </p:spPr>
        <p:txBody>
          <a:bodyPr rtlCol="0">
            <a:normAutofit fontScale="90000"/>
          </a:bodyPr>
          <a:lstStyle/>
          <a:p>
            <a:pPr rtl="0" eaLnBrk="1" fontAlgn="auto" hangingPunct="1">
              <a:spcAft>
                <a:spcPct val="0"/>
              </a:spcAft>
              <a:defRPr>
                <a:effectLst/>
              </a:defRPr>
            </a:pPr>
            <a:r>
              <a:rPr sz="4400" b="0" i="0" u="none" strike="noStrike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Мұғалімнің рөлі</a:t>
            </a:r>
          </a:p>
        </p:txBody>
      </p:sp>
      <p:sp>
        <p:nvSpPr>
          <p:cNvPr id="50179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069159"/>
          </a:xfrm>
          <a:effectLst/>
        </p:spPr>
        <p:txBody>
          <a:bodyPr>
            <a:normAutofit fontScale="92500" lnSpcReduction="20000"/>
          </a:bodyPr>
          <a:lstStyle/>
          <a:p>
            <a:pPr rtl="0" eaLnBrk="1" hangingPunct="1"/>
            <a:r>
              <a:rPr sz="28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Сыныпта</a:t>
            </a:r>
            <a:r>
              <a:rPr sz="28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28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негізгі</a:t>
            </a:r>
            <a:r>
              <a:rPr sz="28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28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назар</a:t>
            </a:r>
            <a:r>
              <a:rPr sz="28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28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мұғалімге</a:t>
            </a:r>
            <a:r>
              <a:rPr sz="28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28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емес,</a:t>
            </a:r>
            <a:r>
              <a:rPr sz="2800" b="1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оқушыға</a:t>
            </a:r>
            <a:r>
              <a:rPr sz="2800" b="1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2800" b="1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бағытталады</a:t>
            </a:r>
            <a:r>
              <a:rPr sz="28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.</a:t>
            </a:r>
          </a:p>
          <a:p>
            <a:pPr rtl="0" eaLnBrk="1" hangingPunct="1"/>
            <a:r>
              <a:rPr sz="28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Негізгі</a:t>
            </a:r>
            <a:r>
              <a:rPr sz="28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28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назар</a:t>
            </a:r>
            <a:r>
              <a:rPr sz="28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28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оқу</a:t>
            </a:r>
            <a:r>
              <a:rPr sz="28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28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нәтижесіне</a:t>
            </a:r>
            <a:r>
              <a:rPr sz="28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28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емес</a:t>
            </a:r>
            <a:r>
              <a:rPr sz="28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, </a:t>
            </a:r>
            <a:r>
              <a:rPr sz="2800" b="1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оқыту</a:t>
            </a:r>
            <a:r>
              <a:rPr sz="28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2800" b="1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үдерісіне</a:t>
            </a:r>
            <a:r>
              <a:rPr sz="2800" b="1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2800" b="1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бағытталады</a:t>
            </a:r>
            <a:r>
              <a:rPr sz="28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.</a:t>
            </a:r>
          </a:p>
          <a:p>
            <a:pPr rtl="0" eaLnBrk="1" hangingPunct="1"/>
            <a:r>
              <a:rPr sz="28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Мұғалім</a:t>
            </a:r>
            <a:r>
              <a:rPr sz="28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«</a:t>
            </a:r>
            <a:r>
              <a:rPr sz="28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білім</a:t>
            </a:r>
            <a:r>
              <a:rPr sz="28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28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көзі</a:t>
            </a:r>
            <a:r>
              <a:rPr sz="28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» </a:t>
            </a:r>
            <a:r>
              <a:rPr sz="28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емес</a:t>
            </a:r>
            <a:r>
              <a:rPr sz="28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, </a:t>
            </a:r>
            <a:r>
              <a:rPr sz="28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білім</a:t>
            </a:r>
            <a:r>
              <a:rPr sz="28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2800" b="0" i="0" u="none" strike="noStrike" dirty="0" err="1" smtClean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алу</a:t>
            </a:r>
            <a:r>
              <a:rPr lang="kk-KZ" sz="2800" b="0" i="0" u="none" strike="noStrike" dirty="0" smtClean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2800" b="1" i="0" u="none" strike="noStrike" dirty="0" err="1" smtClean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үдерісінің</a:t>
            </a:r>
            <a:r>
              <a:rPr sz="2800" b="1" i="0" u="none" strike="noStrike" dirty="0" smtClean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28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ұйымдастырушысы</a:t>
            </a:r>
            <a:r>
              <a:rPr sz="28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.</a:t>
            </a:r>
          </a:p>
          <a:p>
            <a:pPr rtl="0" eaLnBrk="1" hangingPunct="1"/>
            <a:r>
              <a:rPr sz="28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Негізгі</a:t>
            </a:r>
            <a:r>
              <a:rPr sz="28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28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назар</a:t>
            </a:r>
            <a:r>
              <a:rPr sz="28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28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пәндік</a:t>
            </a:r>
            <a:r>
              <a:rPr sz="28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28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оқуға</a:t>
            </a:r>
            <a:r>
              <a:rPr sz="28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28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емес</a:t>
            </a:r>
            <a:r>
              <a:rPr sz="28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, </a:t>
            </a:r>
            <a:r>
              <a:rPr sz="28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біртұтас</a:t>
            </a:r>
            <a:r>
              <a:rPr sz="28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2800" b="1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оқуға</a:t>
            </a:r>
            <a:r>
              <a:rPr sz="28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28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бағытталады</a:t>
            </a:r>
            <a:r>
              <a:rPr sz="28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98894" y="1988840"/>
            <a:ext cx="2860357" cy="366126"/>
          </a:xfrm>
          <a:prstGeom prst="rect">
            <a:avLst/>
          </a:prstGeom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rtl="0"/>
            <a:r>
              <a:rPr sz="1800" b="0" i="0" u="none" strike="noStrike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Сабақтың басы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34641" t="21711" r="42166" b="73509"/>
          <a:stretch/>
        </p:blipFill>
        <p:spPr>
          <a:xfrm>
            <a:off x="4219226" y="1477397"/>
            <a:ext cx="3851079" cy="44650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50940" t="44037" r="34379" b="39613"/>
          <a:stretch/>
        </p:blipFill>
        <p:spPr>
          <a:xfrm>
            <a:off x="4598894" y="2407511"/>
            <a:ext cx="2860357" cy="174229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35992" t="32188" r="49311" b="43656"/>
          <a:stretch/>
        </p:blipFill>
        <p:spPr>
          <a:xfrm>
            <a:off x="4598894" y="4149801"/>
            <a:ext cx="2741744" cy="2561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07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610831"/>
          </a:xfrm>
          <a:effectLst/>
        </p:spPr>
        <p:txBody>
          <a:bodyPr>
            <a:normAutofit fontScale="90000"/>
          </a:bodyPr>
          <a:lstStyle/>
          <a:p>
            <a:pPr rtl="0"/>
            <a:r>
              <a:rPr sz="4400" b="0" i="0" u="none" strike="noStrike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5-сыныптағы жобалар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3528" y="1897227"/>
            <a:ext cx="2739041" cy="640720"/>
          </a:xfrm>
          <a:prstGeom prst="rect">
            <a:avLst/>
          </a:prstGeom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rtl="0"/>
            <a:r>
              <a:rPr sz="18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1 </a:t>
            </a:r>
            <a:r>
              <a:rPr sz="18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бөлім</a:t>
            </a:r>
            <a:r>
              <a:rPr sz="18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18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бойынша</a:t>
            </a:r>
            <a:r>
              <a:rPr sz="18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18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шағын</a:t>
            </a:r>
            <a:r>
              <a:rPr sz="18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18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жоба</a:t>
            </a:r>
            <a:endParaRPr sz="1800" b="0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Calibri" panose="020F0502020204030204"/>
            </a:endParaRPr>
          </a:p>
        </p:txBody>
      </p:sp>
      <p:sp>
        <p:nvSpPr>
          <p:cNvPr id="8" name="Стрелка вправо 7"/>
          <p:cNvSpPr/>
          <p:nvPr/>
        </p:nvSpPr>
        <p:spPr>
          <a:xfrm>
            <a:off x="3062569" y="1958840"/>
            <a:ext cx="991090" cy="297324"/>
          </a:xfrm>
          <a:prstGeom prst="rightArrow">
            <a:avLst/>
          </a:prstGeom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3528" y="2786932"/>
            <a:ext cx="2739041" cy="640720"/>
          </a:xfrm>
          <a:prstGeom prst="rect">
            <a:avLst/>
          </a:prstGeom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rtl="0"/>
            <a:r>
              <a:rPr sz="18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2 </a:t>
            </a:r>
            <a:r>
              <a:rPr sz="18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бөлім</a:t>
            </a:r>
            <a:r>
              <a:rPr sz="18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18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бойынша</a:t>
            </a:r>
            <a:r>
              <a:rPr sz="18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18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шағын</a:t>
            </a:r>
            <a:r>
              <a:rPr sz="18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18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жоба</a:t>
            </a:r>
            <a:endParaRPr sz="1800" b="0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Calibri" panose="020F0502020204030204"/>
            </a:endParaRPr>
          </a:p>
        </p:txBody>
      </p:sp>
      <p:sp>
        <p:nvSpPr>
          <p:cNvPr id="11" name="Стрелка вправо 10"/>
          <p:cNvSpPr/>
          <p:nvPr/>
        </p:nvSpPr>
        <p:spPr>
          <a:xfrm>
            <a:off x="3061478" y="2835557"/>
            <a:ext cx="991090" cy="297324"/>
          </a:xfrm>
          <a:prstGeom prst="rightArrow">
            <a:avLst/>
          </a:prstGeom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3528" y="4869160"/>
            <a:ext cx="2739041" cy="915314"/>
          </a:xfrm>
          <a:prstGeom prst="rect">
            <a:avLst/>
          </a:prstGeom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rtl="0"/>
            <a:r>
              <a:rPr sz="18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5 </a:t>
            </a:r>
            <a:r>
              <a:rPr sz="18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бөлім</a:t>
            </a:r>
            <a:r>
              <a:rPr sz="18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18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жобаны</a:t>
            </a:r>
            <a:r>
              <a:rPr sz="18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18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әзірлеу</a:t>
            </a:r>
            <a:r>
              <a:rPr sz="18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18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мен</a:t>
            </a:r>
            <a:r>
              <a:rPr sz="18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18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таныстыруда</a:t>
            </a:r>
            <a:r>
              <a:rPr sz="18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18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толық</a:t>
            </a:r>
            <a:r>
              <a:rPr sz="18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18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негізделген</a:t>
            </a:r>
            <a:endParaRPr sz="1800" b="0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Calibri" panose="020F0502020204030204"/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3061478" y="5229200"/>
            <a:ext cx="991090" cy="432048"/>
          </a:xfrm>
          <a:prstGeom prst="rightArrow">
            <a:avLst/>
          </a:prstGeom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/>
          <a:srcRect l="30318" t="13264" r="27945" b="6969"/>
          <a:stretch/>
        </p:blipFill>
        <p:spPr>
          <a:xfrm>
            <a:off x="4052568" y="980728"/>
            <a:ext cx="4900892" cy="5539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1578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rtl="0"/>
            <a:r>
              <a:rPr sz="4400" b="0" i="0" u="none" strike="noStrike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7-сыныптағы жобалар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1520" y="3000158"/>
            <a:ext cx="2739041" cy="366126"/>
          </a:xfrm>
          <a:prstGeom prst="rect">
            <a:avLst/>
          </a:prstGeom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rtl="0"/>
            <a:r>
              <a:rPr sz="18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4 </a:t>
            </a:r>
            <a:r>
              <a:rPr sz="18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бөлім</a:t>
            </a:r>
            <a:r>
              <a:rPr sz="18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18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бойынша</a:t>
            </a:r>
            <a:r>
              <a:rPr sz="18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18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жоба</a:t>
            </a:r>
            <a:endParaRPr sz="1800" b="0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Calibri" panose="020F0502020204030204"/>
            </a:endParaRPr>
          </a:p>
        </p:txBody>
      </p:sp>
      <p:sp>
        <p:nvSpPr>
          <p:cNvPr id="11" name="Стрелка вправо 10"/>
          <p:cNvSpPr/>
          <p:nvPr/>
        </p:nvSpPr>
        <p:spPr>
          <a:xfrm>
            <a:off x="2990561" y="3068960"/>
            <a:ext cx="991090" cy="297324"/>
          </a:xfrm>
          <a:prstGeom prst="rightArrow">
            <a:avLst/>
          </a:prstGeom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1519" y="5445224"/>
            <a:ext cx="2739041" cy="366126"/>
          </a:xfrm>
          <a:prstGeom prst="rect">
            <a:avLst/>
          </a:prstGeom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rtl="0"/>
            <a:r>
              <a:rPr sz="18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5 </a:t>
            </a:r>
            <a:r>
              <a:rPr sz="18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бөлім</a:t>
            </a:r>
            <a:r>
              <a:rPr sz="18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18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бойынша</a:t>
            </a:r>
            <a:r>
              <a:rPr sz="1800" b="0" i="0" u="none" strike="noStrike" dirty="0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 </a:t>
            </a:r>
            <a:r>
              <a:rPr sz="1800" b="0" i="0" u="none" strike="noStrike" dirty="0" err="1" smtId="4294967295">
                <a:effectLst/>
                <a:highlight>
                  <a:srgbClr val="000000">
                    <a:alpha val="0"/>
                  </a:srgbClr>
                </a:highlight>
                <a:latin typeface="Calibri" panose="020F0502020204030204"/>
              </a:rPr>
              <a:t>жоба</a:t>
            </a:r>
            <a:endParaRPr sz="1800" b="0" i="0" u="none" strike="noStrike" dirty="0" smtId="4294967295">
              <a:effectLst/>
              <a:highlight>
                <a:srgbClr val="000000">
                  <a:alpha val="0"/>
                </a:srgbClr>
              </a:highlight>
              <a:latin typeface="Calibri" panose="020F0502020204030204"/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3062627" y="5438917"/>
            <a:ext cx="991090" cy="432048"/>
          </a:xfrm>
          <a:prstGeom prst="rightArrow">
            <a:avLst/>
          </a:prstGeom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/>
          <a:srcRect l="29617" t="51653" r="29472" b="8183"/>
          <a:stretch/>
        </p:blipFill>
        <p:spPr>
          <a:xfrm>
            <a:off x="4070067" y="2213380"/>
            <a:ext cx="5004048" cy="3597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7536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34209"/>
  <p:tag name="AS_OS" val="Microsoft Windows NT 6.2.9200.0"/>
  <p:tag name="AS_RELEASE_DATE" val="2015.05.12"/>
  <p:tag name="AS_TITLE" val="Aspose.Slides for .NET 4.0 Client Profile"/>
  <p:tag name="AS_VERSION" val="15.4.0.0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 panose="020F05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 panose="020F05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  <a:extrusionClr>
              <a:prstClr val="black"/>
            </a:extrusionClr>
            <a:contourClr>
              <a:prstClr val="black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 panose="020F05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  <a:extrusionClr>
              <a:prstClr val="black"/>
            </a:extrusionClr>
            <a:contourClr>
              <a:prstClr val="black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1255</TotalTime>
  <Words>1148</Words>
  <Application>Microsoft Office PowerPoint</Application>
  <PresentationFormat>Экран (4:3)</PresentationFormat>
  <Paragraphs>246</Paragraphs>
  <Slides>20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Презентация PowerPoint</vt:lpstr>
      <vt:lpstr>Презентация PowerPoint</vt:lpstr>
      <vt:lpstr>Қолданыстағы бағдарлама бойынша информатика курсы 5-11 сыныптар</vt:lpstr>
      <vt:lpstr>«АКТ» және «Информатика»</vt:lpstr>
      <vt:lpstr> «АКТ» пәні</vt:lpstr>
      <vt:lpstr> «Информатика»</vt:lpstr>
      <vt:lpstr>Оқу бағдарламасын жаңартудың ерекшеліктері:</vt:lpstr>
      <vt:lpstr>Презентация PowerPoint</vt:lpstr>
      <vt:lpstr>Спиральдық принцип</vt:lpstr>
      <vt:lpstr>Бір сағатта бірнеше оқу  мақсаттары қамтылады </vt:lpstr>
      <vt:lpstr>Түрлі сабақтардағы бір мақсат</vt:lpstr>
      <vt:lpstr>Блум таксономиясында келтірілген ойлау қабілеттерін дамыту</vt:lpstr>
      <vt:lpstr>Жаңартылған оқу бағдарламасы бойынша сабақтарды жоспарлау </vt:lpstr>
      <vt:lpstr>5 сынып мазмұны</vt:lpstr>
      <vt:lpstr>7 сынып мазмұны</vt:lpstr>
      <vt:lpstr>Бөлімді оқуды аяқтау </vt:lpstr>
      <vt:lpstr>Оқушының рөлі</vt:lpstr>
      <vt:lpstr>Мұғалімнің рөлі</vt:lpstr>
      <vt:lpstr>5-сыныптағы жобалар</vt:lpstr>
      <vt:lpstr>7-сыныптағы жобалар</vt:lpstr>
    </vt:vector>
  </TitlesOfParts>
  <Manager/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Особенности  программ по «Информатика», 5 и 7 классы</dc:title>
  <dc:creator>Gulzhanat Imangaliyeva</dc:creator>
  <cp:lastModifiedBy>Администратор</cp:lastModifiedBy>
  <cp:revision>57</cp:revision>
  <cp:lastPrinted>2017-02-01T08:52:49Z</cp:lastPrinted>
  <dcterms:modified xsi:type="dcterms:W3CDTF">2017-11-06T08:29:27Z</dcterms:modified>
</cp:coreProperties>
</file>