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6" r:id="rId3"/>
    <p:sldId id="270" r:id="rId4"/>
    <p:sldId id="265" r:id="rId5"/>
    <p:sldId id="257" r:id="rId6"/>
    <p:sldId id="256" r:id="rId7"/>
    <p:sldId id="258" r:id="rId8"/>
    <p:sldId id="259" r:id="rId9"/>
    <p:sldId id="272" r:id="rId10"/>
    <p:sldId id="273" r:id="rId11"/>
    <p:sldId id="274" r:id="rId12"/>
    <p:sldId id="275" r:id="rId13"/>
    <p:sldId id="264" r:id="rId14"/>
    <p:sldId id="266" r:id="rId15"/>
    <p:sldId id="267" r:id="rId16"/>
    <p:sldId id="268" r:id="rId17"/>
    <p:sldId id="260" r:id="rId18"/>
    <p:sldId id="261" r:id="rId19"/>
    <p:sldId id="262" r:id="rId20"/>
    <p:sldId id="26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2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Латын әліпбиіне көшу – Мәңгілік Елдің рухани жаңғыруының басы </a:t>
            </a:r>
            <a:endParaRPr lang="ru-RU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b="1" dirty="0" smtClean="0"/>
              <a:t>Мақсаты:</a:t>
            </a:r>
          </a:p>
          <a:p>
            <a:r>
              <a:rPr lang="kk-KZ" dirty="0" smtClean="0"/>
              <a:t>Қазақ халқын Түркі әлеміне жақындастырады.</a:t>
            </a:r>
          </a:p>
          <a:p>
            <a:r>
              <a:rPr lang="kk-KZ" dirty="0" smtClean="0"/>
              <a:t> Ақпарат тарату кеңістігін ұлғайтады.</a:t>
            </a:r>
          </a:p>
          <a:p>
            <a:r>
              <a:rPr lang="kk-KZ" dirty="0" smtClean="0"/>
              <a:t>Әлемдік бәсекеге қабілеттілігі артады.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85728"/>
            <a:ext cx="864396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Қазақстан президенті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Нұрсұлтан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Назарбаев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қазақ тілі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әліпбиін кириллицадан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латын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графикасына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көшіру туралы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бұйрыққа қол қойды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әліпбиінің кириллицадан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графикасына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көшірілуін қамтамасыз ету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мақсатында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ҚАУЛЫ ЕТЕМІН: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Қоса беріліп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отырған 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графикасына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негізделген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 тілі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әліпбиі бекітілсін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Республикасының Үкіметі: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 тілі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әліпбиін 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графикасына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көшіру жөніндегі ұлттық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комиссия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құрсын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 тілі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әліпбиінің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жылға дейін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графикасына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кезең-кезеңімен көшуін қамтамасыз етсін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Жарлықты іске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жөнінде өзге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соның ішінде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ұйымдастырушылық және заңнамалық сипаттағы, шаралар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қабылдасын.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Жарлықтың орындалуын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бақылау Қазақстан Республикасы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Президентінің Әкімшілігіне жүктелсін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Жарлық қол қойылған күнінен бастап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қолданысқа енгізіледі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Президенті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                                                                               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Н.Назарбаев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Астана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Ақорда,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26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қазан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№ 569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 descr="https://egemen.kz/article_photo/1508826386_article_b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500042"/>
            <a:ext cx="8429654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s://kaz.tengrinews.kz/userdata/news_kk/2017/news_279322/photo_365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429684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://privatesearch.net/Proxy/index.php?purl=aHR0cHM6Ly91cGxvYWQud2lraW1lZGlhLm9yZy93aWtpcGVkaWEva2svdGh1bWIvOC84My9aaGFuYWxpcC5qcGVnLzIyMHB4LVpoYW5hbGlwLmpwZWc%3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454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qazaly.kz/wp-content/uploads/2017/10/alfavit-kopi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3635"/>
            <a:ext cx="8429684" cy="6322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https://bnews.kz/storage/9a/9ab74e57fb403da4e3997e50c622cfa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840" y="214290"/>
            <a:ext cx="8931160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http://stan.kz/wp-content/uploads/2017/09/ANU_1677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914" y="142852"/>
            <a:ext cx="8667804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22</Words>
  <PresentationFormat>Экран (4:3)</PresentationFormat>
  <Paragraphs>17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Латын әліпбиіне көшу – Мәңгілік Елдің рухани жаңғыруының басы 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pc10</dc:creator>
  <cp:lastModifiedBy>Методист</cp:lastModifiedBy>
  <cp:revision>8</cp:revision>
  <dcterms:created xsi:type="dcterms:W3CDTF">2017-11-01T03:02:47Z</dcterms:created>
  <dcterms:modified xsi:type="dcterms:W3CDTF">2017-11-01T05:22:29Z</dcterms:modified>
</cp:coreProperties>
</file>